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2"/>
    <p:sldId id="269" r:id="rId3"/>
    <p:sldId id="271" r:id="rId4"/>
    <p:sldId id="272" r:id="rId5"/>
    <p:sldId id="273" r:id="rId6"/>
    <p:sldId id="297" r:id="rId7"/>
    <p:sldId id="275" r:id="rId8"/>
    <p:sldId id="282" r:id="rId9"/>
    <p:sldId id="294" r:id="rId10"/>
    <p:sldId id="293" r:id="rId11"/>
    <p:sldId id="296" r:id="rId12"/>
    <p:sldId id="286" r:id="rId13"/>
    <p:sldId id="298" r:id="rId14"/>
    <p:sldId id="289" r:id="rId15"/>
    <p:sldId id="291" r:id="rId16"/>
    <p:sldId id="287" r:id="rId17"/>
    <p:sldId id="295" r:id="rId18"/>
    <p:sldId id="278" r:id="rId19"/>
    <p:sldId id="279" r:id="rId20"/>
    <p:sldId id="280" r:id="rId21"/>
    <p:sldId id="281" r:id="rId22"/>
    <p:sldId id="290" r:id="rId23"/>
  </p:sldIdLst>
  <p:sldSz cx="9144000" cy="5080000"/>
  <p:notesSz cx="9144000" cy="5080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0B895-7A25-4380-9457-6022ACF551CE}" v="47" dt="2022-08-30T02:09:12.60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3" d="100"/>
          <a:sy n="143" d="100"/>
        </p:scale>
        <p:origin x="-176" y="-8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29" Type="http://schemas.microsoft.com/office/2016/11/relationships/changesInfo" Target="changesInfos/changesInfo1.xml"/><Relationship Id="rId3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Frost Polania" userId="3c179373-91ff-4976-8ae7-7a5ab1fa7c14" providerId="ADAL" clId="{1280B895-7A25-4380-9457-6022ACF551CE}"/>
    <pc:docChg chg="undo custSel addSld delSld modSld sldOrd">
      <pc:chgData name="Carol Frost Polania" userId="3c179373-91ff-4976-8ae7-7a5ab1fa7c14" providerId="ADAL" clId="{1280B895-7A25-4380-9457-6022ACF551CE}" dt="2022-08-30T02:11:53.789" v="810" actId="26606"/>
      <pc:docMkLst>
        <pc:docMk/>
      </pc:docMkLst>
      <pc:sldChg chg="addSp delSp modSp mod setBg">
        <pc:chgData name="Carol Frost Polania" userId="3c179373-91ff-4976-8ae7-7a5ab1fa7c14" providerId="ADAL" clId="{1280B895-7A25-4380-9457-6022ACF551CE}" dt="2022-08-30T02:04:49.454" v="721" actId="790"/>
        <pc:sldMkLst>
          <pc:docMk/>
          <pc:sldMk cId="4171461043" sldId="269"/>
        </pc:sldMkLst>
        <pc:spChg chg="mod">
          <ac:chgData name="Carol Frost Polania" userId="3c179373-91ff-4976-8ae7-7a5ab1fa7c14" providerId="ADAL" clId="{1280B895-7A25-4380-9457-6022ACF551CE}" dt="2022-08-30T02:04:49.454" v="721" actId="790"/>
          <ac:spMkLst>
            <pc:docMk/>
            <pc:sldMk cId="4171461043" sldId="269"/>
            <ac:spMk id="3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2:04:29.245" v="719" actId="14100"/>
          <ac:spMkLst>
            <pc:docMk/>
            <pc:sldMk cId="4171461043" sldId="269"/>
            <ac:spMk id="4" creationId="{00000000-0000-0000-0000-000000000000}"/>
          </ac:spMkLst>
        </pc:spChg>
        <pc:spChg chg="add del">
          <ac:chgData name="Carol Frost Polania" userId="3c179373-91ff-4976-8ae7-7a5ab1fa7c14" providerId="ADAL" clId="{1280B895-7A25-4380-9457-6022ACF551CE}" dt="2022-08-30T01:30:22.057" v="438" actId="26606"/>
          <ac:spMkLst>
            <pc:docMk/>
            <pc:sldMk cId="4171461043" sldId="269"/>
            <ac:spMk id="9" creationId="{C4285719-470E-454C-AF62-8323075F1F5B}"/>
          </ac:spMkLst>
        </pc:spChg>
        <pc:spChg chg="add del">
          <ac:chgData name="Carol Frost Polania" userId="3c179373-91ff-4976-8ae7-7a5ab1fa7c14" providerId="ADAL" clId="{1280B895-7A25-4380-9457-6022ACF551CE}" dt="2022-08-30T01:30:22.057" v="438" actId="26606"/>
          <ac:spMkLst>
            <pc:docMk/>
            <pc:sldMk cId="4171461043" sldId="269"/>
            <ac:spMk id="11" creationId="{CD9FE4EF-C4D8-49A0-B2FF-81D8DB7D8A24}"/>
          </ac:spMkLst>
        </pc:spChg>
        <pc:spChg chg="add del">
          <ac:chgData name="Carol Frost Polania" userId="3c179373-91ff-4976-8ae7-7a5ab1fa7c14" providerId="ADAL" clId="{1280B895-7A25-4380-9457-6022ACF551CE}" dt="2022-08-30T01:30:22.057" v="438" actId="26606"/>
          <ac:spMkLst>
            <pc:docMk/>
            <pc:sldMk cId="4171461043" sldId="269"/>
            <ac:spMk id="13" creationId="{4300840D-0A0B-4512-BACA-B439D5B9C57C}"/>
          </ac:spMkLst>
        </pc:spChg>
        <pc:spChg chg="add del">
          <ac:chgData name="Carol Frost Polania" userId="3c179373-91ff-4976-8ae7-7a5ab1fa7c14" providerId="ADAL" clId="{1280B895-7A25-4380-9457-6022ACF551CE}" dt="2022-08-30T01:30:22.057" v="438" actId="26606"/>
          <ac:spMkLst>
            <pc:docMk/>
            <pc:sldMk cId="4171461043" sldId="269"/>
            <ac:spMk id="15" creationId="{D2B78728-A580-49A7-84F9-6EF6F583ADE0}"/>
          </ac:spMkLst>
        </pc:spChg>
        <pc:spChg chg="add del">
          <ac:chgData name="Carol Frost Polania" userId="3c179373-91ff-4976-8ae7-7a5ab1fa7c14" providerId="ADAL" clId="{1280B895-7A25-4380-9457-6022ACF551CE}" dt="2022-08-30T01:30:22.057" v="438" actId="26606"/>
          <ac:spMkLst>
            <pc:docMk/>
            <pc:sldMk cId="4171461043" sldId="269"/>
            <ac:spMk id="17" creationId="{38FAA1A1-D861-433F-88FA-1E9D6FD31D11}"/>
          </ac:spMkLst>
        </pc:spChg>
        <pc:spChg chg="add del">
          <ac:chgData name="Carol Frost Polania" userId="3c179373-91ff-4976-8ae7-7a5ab1fa7c14" providerId="ADAL" clId="{1280B895-7A25-4380-9457-6022ACF551CE}" dt="2022-08-30T01:30:22.057" v="438" actId="26606"/>
          <ac:spMkLst>
            <pc:docMk/>
            <pc:sldMk cId="4171461043" sldId="269"/>
            <ac:spMk id="19" creationId="{8D71EDA1-87BF-4D5D-AB79-F346FD19278A}"/>
          </ac:spMkLst>
        </pc:spChg>
        <pc:picChg chg="add mod">
          <ac:chgData name="Carol Frost Polania" userId="3c179373-91ff-4976-8ae7-7a5ab1fa7c14" providerId="ADAL" clId="{1280B895-7A25-4380-9457-6022ACF551CE}" dt="2022-08-30T01:20:14.503" v="435" actId="1076"/>
          <ac:picMkLst>
            <pc:docMk/>
            <pc:sldMk cId="4171461043" sldId="269"/>
            <ac:picMk id="2" creationId="{3A399A3A-EF9A-EA99-7A32-688DB84925D4}"/>
          </ac:picMkLst>
        </pc:picChg>
        <pc:picChg chg="add mod ord">
          <ac:chgData name="Carol Frost Polania" userId="3c179373-91ff-4976-8ae7-7a5ab1fa7c14" providerId="ADAL" clId="{1280B895-7A25-4380-9457-6022ACF551CE}" dt="2022-08-30T01:30:22.057" v="438" actId="26606"/>
          <ac:picMkLst>
            <pc:docMk/>
            <pc:sldMk cId="4171461043" sldId="269"/>
            <ac:picMk id="5" creationId="{8127E31A-C4D4-3E4F-151E-BBF2429FA27E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1:31:01.792" v="441" actId="1076"/>
        <pc:sldMkLst>
          <pc:docMk/>
          <pc:sldMk cId="1934888587" sldId="271"/>
        </pc:sldMkLst>
        <pc:spChg chg="mod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2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3" creationId="{00000000-0000-0000-0000-000000000000}"/>
          </ac:spMkLst>
        </pc:spChg>
        <pc:spChg chg="add del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9" creationId="{C4285719-470E-454C-AF62-8323075F1F5B}"/>
          </ac:spMkLst>
        </pc:spChg>
        <pc:spChg chg="add del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11" creationId="{CD9FE4EF-C4D8-49A0-B2FF-81D8DB7D8A24}"/>
          </ac:spMkLst>
        </pc:spChg>
        <pc:spChg chg="add del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13" creationId="{4300840D-0A0B-4512-BACA-B439D5B9C57C}"/>
          </ac:spMkLst>
        </pc:spChg>
        <pc:spChg chg="add del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15" creationId="{D2B78728-A580-49A7-84F9-6EF6F583ADE0}"/>
          </ac:spMkLst>
        </pc:spChg>
        <pc:spChg chg="add del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17" creationId="{38FAA1A1-D861-433F-88FA-1E9D6FD31D11}"/>
          </ac:spMkLst>
        </pc:spChg>
        <pc:spChg chg="add del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19" creationId="{8D71EDA1-87BF-4D5D-AB79-F346FD19278A}"/>
          </ac:spMkLst>
        </pc:spChg>
        <pc:spChg chg="add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25" creationId="{04812C46-200A-4DEB-A05E-3ED6C68C2387}"/>
          </ac:spMkLst>
        </pc:spChg>
        <pc:spChg chg="add">
          <ac:chgData name="Carol Frost Polania" userId="3c179373-91ff-4976-8ae7-7a5ab1fa7c14" providerId="ADAL" clId="{1280B895-7A25-4380-9457-6022ACF551CE}" dt="2022-08-30T01:30:33.677" v="439" actId="26606"/>
          <ac:spMkLst>
            <pc:docMk/>
            <pc:sldMk cId="1934888587" sldId="271"/>
            <ac:spMk id="27" creationId="{D1EA859B-E555-4109-94F3-6700E046E008}"/>
          </ac:spMkLst>
        </pc:spChg>
        <pc:picChg chg="add del mod">
          <ac:chgData name="Carol Frost Polania" userId="3c179373-91ff-4976-8ae7-7a5ab1fa7c14" providerId="ADAL" clId="{1280B895-7A25-4380-9457-6022ACF551CE}" dt="2022-08-30T01:19:53.975" v="432" actId="478"/>
          <ac:picMkLst>
            <pc:docMk/>
            <pc:sldMk cId="1934888587" sldId="271"/>
            <ac:picMk id="4" creationId="{A188052A-D330-A1AC-17AB-50AA361822DD}"/>
          </ac:picMkLst>
        </pc:picChg>
        <pc:picChg chg="add mod">
          <ac:chgData name="Carol Frost Polania" userId="3c179373-91ff-4976-8ae7-7a5ab1fa7c14" providerId="ADAL" clId="{1280B895-7A25-4380-9457-6022ACF551CE}" dt="2022-08-30T01:31:01.792" v="441" actId="1076"/>
          <ac:picMkLst>
            <pc:docMk/>
            <pc:sldMk cId="1934888587" sldId="271"/>
            <ac:picMk id="5" creationId="{4BA4F322-FFDE-8EFB-93F8-7783093694BD}"/>
          </ac:picMkLst>
        </pc:picChg>
        <pc:picChg chg="add">
          <ac:chgData name="Carol Frost Polania" userId="3c179373-91ff-4976-8ae7-7a5ab1fa7c14" providerId="ADAL" clId="{1280B895-7A25-4380-9457-6022ACF551CE}" dt="2022-08-30T01:30:33.677" v="439" actId="26606"/>
          <ac:picMkLst>
            <pc:docMk/>
            <pc:sldMk cId="1934888587" sldId="271"/>
            <ac:picMk id="21" creationId="{6E98CF42-8A36-68E6-16AC-3D504B1BF18B}"/>
          </ac:picMkLst>
        </pc:picChg>
      </pc:sldChg>
      <pc:sldChg chg="addSp delSp modSp mod">
        <pc:chgData name="Carol Frost Polania" userId="3c179373-91ff-4976-8ae7-7a5ab1fa7c14" providerId="ADAL" clId="{1280B895-7A25-4380-9457-6022ACF551CE}" dt="2022-08-30T01:36:16.620" v="461" actId="14100"/>
        <pc:sldMkLst>
          <pc:docMk/>
          <pc:sldMk cId="1934888587" sldId="272"/>
        </pc:sldMkLst>
        <pc:spChg chg="del mod">
          <ac:chgData name="Carol Frost Polania" userId="3c179373-91ff-4976-8ae7-7a5ab1fa7c14" providerId="ADAL" clId="{1280B895-7A25-4380-9457-6022ACF551CE}" dt="2022-08-29T20:23:33.999" v="27" actId="478"/>
          <ac:spMkLst>
            <pc:docMk/>
            <pc:sldMk cId="1934888587" sldId="272"/>
            <ac:spMk id="2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1:35:22.507" v="453" actId="14100"/>
          <ac:spMkLst>
            <pc:docMk/>
            <pc:sldMk cId="1934888587" sldId="272"/>
            <ac:spMk id="3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1:35:28.283" v="454" actId="1076"/>
          <ac:spMkLst>
            <pc:docMk/>
            <pc:sldMk cId="1934888587" sldId="272"/>
            <ac:spMk id="4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1:35:37.805" v="458" actId="14100"/>
          <ac:spMkLst>
            <pc:docMk/>
            <pc:sldMk cId="1934888587" sldId="272"/>
            <ac:spMk id="5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1:35:20.147" v="452" actId="1076"/>
          <ac:spMkLst>
            <pc:docMk/>
            <pc:sldMk cId="1934888587" sldId="272"/>
            <ac:spMk id="6" creationId="{6B186827-01BC-98EA-CCD6-D5B43E4994F6}"/>
          </ac:spMkLst>
        </pc:spChg>
        <pc:picChg chg="add mod">
          <ac:chgData name="Carol Frost Polania" userId="3c179373-91ff-4976-8ae7-7a5ab1fa7c14" providerId="ADAL" clId="{1280B895-7A25-4380-9457-6022ACF551CE}" dt="2022-08-30T01:31:11.604" v="444" actId="1076"/>
          <ac:picMkLst>
            <pc:docMk/>
            <pc:sldMk cId="1934888587" sldId="272"/>
            <ac:picMk id="7" creationId="{1FAF6DD1-A78F-3223-6D86-2C6725C236A1}"/>
          </ac:picMkLst>
        </pc:picChg>
        <pc:picChg chg="add mod ord">
          <ac:chgData name="Carol Frost Polania" userId="3c179373-91ff-4976-8ae7-7a5ab1fa7c14" providerId="ADAL" clId="{1280B895-7A25-4380-9457-6022ACF551CE}" dt="2022-08-30T01:36:16.620" v="461" actId="14100"/>
          <ac:picMkLst>
            <pc:docMk/>
            <pc:sldMk cId="1934888587" sldId="272"/>
            <ac:picMk id="8" creationId="{3C64725D-DFB2-5073-37B1-F475113A9D69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6:24.977" v="741" actId="790"/>
        <pc:sldMkLst>
          <pc:docMk/>
          <pc:sldMk cId="1934888587" sldId="273"/>
        </pc:sldMkLst>
        <pc:spChg chg="del">
          <ac:chgData name="Carol Frost Polania" userId="3c179373-91ff-4976-8ae7-7a5ab1fa7c14" providerId="ADAL" clId="{1280B895-7A25-4380-9457-6022ACF551CE}" dt="2022-08-29T20:23:52.258" v="45" actId="478"/>
          <ac:spMkLst>
            <pc:docMk/>
            <pc:sldMk cId="1934888587" sldId="273"/>
            <ac:spMk id="2" creationId="{00000000-0000-0000-0000-000000000000}"/>
          </ac:spMkLst>
        </pc:spChg>
        <pc:spChg chg="mod ord">
          <ac:chgData name="Carol Frost Polania" userId="3c179373-91ff-4976-8ae7-7a5ab1fa7c14" providerId="ADAL" clId="{1280B895-7A25-4380-9457-6022ACF551CE}" dt="2022-08-30T02:06:24.977" v="741" actId="790"/>
          <ac:spMkLst>
            <pc:docMk/>
            <pc:sldMk cId="1934888587" sldId="273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4" creationId="{B9510A60-08DB-E0E1-7756-672853E6ED60}"/>
          </ac:spMkLst>
        </pc:spChg>
        <pc:spChg chg="ad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10" creationId="{DEE2AD96-B495-4E06-9291-B71706F728CB}"/>
          </ac:spMkLst>
        </pc:spChg>
        <pc:spChg chg="ad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12" creationId="{53CF6D67-C5A8-4ADD-9E8E-1E38CA1D3166}"/>
          </ac:spMkLst>
        </pc:spChg>
        <pc:spChg chg="ad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14" creationId="{86909FA0-B515-4681-B7A8-FA281D133B94}"/>
          </ac:spMkLst>
        </pc:spChg>
        <pc:spChg chg="ad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16" creationId="{21C9FE86-FCC3-4A31-AA1C-C882262B7FE7}"/>
          </ac:spMkLst>
        </pc:spChg>
        <pc:spChg chg="ad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18" creationId="{7D96243B-ECED-4B71-8E06-AE9A285EAD20}"/>
          </ac:spMkLst>
        </pc:spChg>
        <pc:spChg chg="add">
          <ac:chgData name="Carol Frost Polania" userId="3c179373-91ff-4976-8ae7-7a5ab1fa7c14" providerId="ADAL" clId="{1280B895-7A25-4380-9457-6022ACF551CE}" dt="2022-08-30T02:05:29.636" v="722" actId="26606"/>
          <ac:spMkLst>
            <pc:docMk/>
            <pc:sldMk cId="1934888587" sldId="273"/>
            <ac:spMk id="20" creationId="{A09989E4-EFDC-4A90-A633-E0525FB4139E}"/>
          </ac:spMkLst>
        </pc:spChg>
        <pc:picChg chg="add mod">
          <ac:chgData name="Carol Frost Polania" userId="3c179373-91ff-4976-8ae7-7a5ab1fa7c14" providerId="ADAL" clId="{1280B895-7A25-4380-9457-6022ACF551CE}" dt="2022-08-30T01:31:19.256" v="446" actId="1076"/>
          <ac:picMkLst>
            <pc:docMk/>
            <pc:sldMk cId="1934888587" sldId="273"/>
            <ac:picMk id="5" creationId="{45BEA44F-7997-7C59-3705-F5FF204A31CF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1:40:04.090" v="462" actId="26606"/>
        <pc:sldMkLst>
          <pc:docMk/>
          <pc:sldMk cId="1934888587" sldId="274"/>
        </pc:sldMkLst>
        <pc:spChg chg="del mod">
          <ac:chgData name="Carol Frost Polania" userId="3c179373-91ff-4976-8ae7-7a5ab1fa7c14" providerId="ADAL" clId="{1280B895-7A25-4380-9457-6022ACF551CE}" dt="2022-08-29T20:24:44.046" v="109" actId="478"/>
          <ac:spMkLst>
            <pc:docMk/>
            <pc:sldMk cId="1934888587" sldId="274"/>
            <ac:spMk id="2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1:40:04.090" v="462" actId="26606"/>
          <ac:spMkLst>
            <pc:docMk/>
            <pc:sldMk cId="1934888587" sldId="274"/>
            <ac:spMk id="3" creationId="{186AD0AF-8773-8ADF-9523-6502569DD431}"/>
          </ac:spMkLst>
        </pc:spChg>
        <pc:spChg chg="add">
          <ac:chgData name="Carol Frost Polania" userId="3c179373-91ff-4976-8ae7-7a5ab1fa7c14" providerId="ADAL" clId="{1280B895-7A25-4380-9457-6022ACF551CE}" dt="2022-08-30T01:40:04.090" v="462" actId="26606"/>
          <ac:spMkLst>
            <pc:docMk/>
            <pc:sldMk cId="1934888587" sldId="274"/>
            <ac:spMk id="9" creationId="{9203DE33-2CD4-4CA8-9AF3-37C3B65133B0}"/>
          </ac:spMkLst>
        </pc:spChg>
        <pc:spChg chg="add">
          <ac:chgData name="Carol Frost Polania" userId="3c179373-91ff-4976-8ae7-7a5ab1fa7c14" providerId="ADAL" clId="{1280B895-7A25-4380-9457-6022ACF551CE}" dt="2022-08-30T01:40:04.090" v="462" actId="26606"/>
          <ac:spMkLst>
            <pc:docMk/>
            <pc:sldMk cId="1934888587" sldId="274"/>
            <ac:spMk id="11" creationId="{0AF57B88-1D4C-41FA-A761-EC1DD10C35CB}"/>
          </ac:spMkLst>
        </pc:spChg>
        <pc:spChg chg="add">
          <ac:chgData name="Carol Frost Polania" userId="3c179373-91ff-4976-8ae7-7a5ab1fa7c14" providerId="ADAL" clId="{1280B895-7A25-4380-9457-6022ACF551CE}" dt="2022-08-30T01:40:04.090" v="462" actId="26606"/>
          <ac:spMkLst>
            <pc:docMk/>
            <pc:sldMk cId="1934888587" sldId="274"/>
            <ac:spMk id="13" creationId="{D2548F45-5164-4ABB-8212-7F293FDED8D4}"/>
          </ac:spMkLst>
        </pc:spChg>
        <pc:spChg chg="add">
          <ac:chgData name="Carol Frost Polania" userId="3c179373-91ff-4976-8ae7-7a5ab1fa7c14" providerId="ADAL" clId="{1280B895-7A25-4380-9457-6022ACF551CE}" dt="2022-08-30T01:40:04.090" v="462" actId="26606"/>
          <ac:spMkLst>
            <pc:docMk/>
            <pc:sldMk cId="1934888587" sldId="274"/>
            <ac:spMk id="15" creationId="{5E81CCFB-7BEF-4186-86FB-D09450B4D02D}"/>
          </ac:spMkLst>
        </pc:spChg>
        <pc:picChg chg="add">
          <ac:chgData name="Carol Frost Polania" userId="3c179373-91ff-4976-8ae7-7a5ab1fa7c14" providerId="ADAL" clId="{1280B895-7A25-4380-9457-6022ACF551CE}" dt="2022-08-30T01:40:04.090" v="462" actId="26606"/>
          <ac:picMkLst>
            <pc:docMk/>
            <pc:sldMk cId="1934888587" sldId="274"/>
            <ac:picMk id="5" creationId="{BE803714-9F97-62E2-B480-F787972CE91E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7:00.666" v="742" actId="790"/>
        <pc:sldMkLst>
          <pc:docMk/>
          <pc:sldMk cId="1934888587" sldId="275"/>
        </pc:sldMkLst>
        <pc:spChg chg="del">
          <ac:chgData name="Carol Frost Polania" userId="3c179373-91ff-4976-8ae7-7a5ab1fa7c14" providerId="ADAL" clId="{1280B895-7A25-4380-9457-6022ACF551CE}" dt="2022-08-29T20:25:02.734" v="112" actId="478"/>
          <ac:spMkLst>
            <pc:docMk/>
            <pc:sldMk cId="1934888587" sldId="275"/>
            <ac:spMk id="2" creationId="{00000000-0000-0000-0000-000000000000}"/>
          </ac:spMkLst>
        </pc:spChg>
        <pc:spChg chg="mod ord">
          <ac:chgData name="Carol Frost Polania" userId="3c179373-91ff-4976-8ae7-7a5ab1fa7c14" providerId="ADAL" clId="{1280B895-7A25-4380-9457-6022ACF551CE}" dt="2022-08-30T02:07:00.666" v="742" actId="790"/>
          <ac:spMkLst>
            <pc:docMk/>
            <pc:sldMk cId="1934888587" sldId="275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1:51:49.708" v="661" actId="26606"/>
          <ac:spMkLst>
            <pc:docMk/>
            <pc:sldMk cId="1934888587" sldId="275"/>
            <ac:spMk id="4" creationId="{78BBED04-22FA-5BE1-2110-BF7735EBA00E}"/>
          </ac:spMkLst>
        </pc:spChg>
        <pc:spChg chg="add">
          <ac:chgData name="Carol Frost Polania" userId="3c179373-91ff-4976-8ae7-7a5ab1fa7c14" providerId="ADAL" clId="{1280B895-7A25-4380-9457-6022ACF551CE}" dt="2022-08-30T01:51:49.708" v="661" actId="26606"/>
          <ac:spMkLst>
            <pc:docMk/>
            <pc:sldMk cId="1934888587" sldId="275"/>
            <ac:spMk id="11" creationId="{04812C46-200A-4DEB-A05E-3ED6C68C2387}"/>
          </ac:spMkLst>
        </pc:spChg>
        <pc:spChg chg="add">
          <ac:chgData name="Carol Frost Polania" userId="3c179373-91ff-4976-8ae7-7a5ab1fa7c14" providerId="ADAL" clId="{1280B895-7A25-4380-9457-6022ACF551CE}" dt="2022-08-30T01:51:49.708" v="661" actId="26606"/>
          <ac:spMkLst>
            <pc:docMk/>
            <pc:sldMk cId="1934888587" sldId="275"/>
            <ac:spMk id="13" creationId="{D1EA859B-E555-4109-94F3-6700E046E008}"/>
          </ac:spMkLst>
        </pc:spChg>
        <pc:picChg chg="add mod">
          <ac:chgData name="Carol Frost Polania" userId="3c179373-91ff-4976-8ae7-7a5ab1fa7c14" providerId="ADAL" clId="{1280B895-7A25-4380-9457-6022ACF551CE}" dt="2022-08-30T01:40:58.124" v="469" actId="1076"/>
          <ac:picMkLst>
            <pc:docMk/>
            <pc:sldMk cId="1934888587" sldId="275"/>
            <ac:picMk id="5" creationId="{F66FB254-4E0F-3F89-988D-74A4E9FF8240}"/>
          </ac:picMkLst>
        </pc:picChg>
        <pc:picChg chg="add mod ord">
          <ac:chgData name="Carol Frost Polania" userId="3c179373-91ff-4976-8ae7-7a5ab1fa7c14" providerId="ADAL" clId="{1280B895-7A25-4380-9457-6022ACF551CE}" dt="2022-08-30T01:51:49.708" v="661" actId="26606"/>
          <ac:picMkLst>
            <pc:docMk/>
            <pc:sldMk cId="1934888587" sldId="275"/>
            <ac:picMk id="6" creationId="{C3C3F2C8-0A13-D20E-8EC8-7EE44487605E}"/>
          </ac:picMkLst>
        </pc:picChg>
      </pc:sldChg>
      <pc:sldChg chg="addSp delSp modSp mod">
        <pc:chgData name="Carol Frost Polania" userId="3c179373-91ff-4976-8ae7-7a5ab1fa7c14" providerId="ADAL" clId="{1280B895-7A25-4380-9457-6022ACF551CE}" dt="2022-08-30T02:07:36.178" v="747" actId="20577"/>
        <pc:sldMkLst>
          <pc:docMk/>
          <pc:sldMk cId="1934888587" sldId="276"/>
        </pc:sldMkLst>
        <pc:spChg chg="del">
          <ac:chgData name="Carol Frost Polania" userId="3c179373-91ff-4976-8ae7-7a5ab1fa7c14" providerId="ADAL" clId="{1280B895-7A25-4380-9457-6022ACF551CE}" dt="2022-08-29T20:26:01.782" v="144" actId="478"/>
          <ac:spMkLst>
            <pc:docMk/>
            <pc:sldMk cId="1934888587" sldId="276"/>
            <ac:spMk id="2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2:07:36.178" v="747" actId="20577"/>
          <ac:spMkLst>
            <pc:docMk/>
            <pc:sldMk cId="1934888587" sldId="276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7:29.073" v="746" actId="1076"/>
          <ac:spMkLst>
            <pc:docMk/>
            <pc:sldMk cId="1934888587" sldId="276"/>
            <ac:spMk id="4" creationId="{56F9BB77-C598-2C56-AC0C-966E1460375B}"/>
          </ac:spMkLst>
        </pc:spChg>
        <pc:picChg chg="add mod">
          <ac:chgData name="Carol Frost Polania" userId="3c179373-91ff-4976-8ae7-7a5ab1fa7c14" providerId="ADAL" clId="{1280B895-7A25-4380-9457-6022ACF551CE}" dt="2022-08-30T01:42:11.761" v="482" actId="1076"/>
          <ac:picMkLst>
            <pc:docMk/>
            <pc:sldMk cId="1934888587" sldId="276"/>
            <ac:picMk id="5" creationId="{60A754EC-A696-8CB9-B1E4-41BE07177088}"/>
          </ac:picMkLst>
        </pc:picChg>
        <pc:picChg chg="add mod">
          <ac:chgData name="Carol Frost Polania" userId="3c179373-91ff-4976-8ae7-7a5ab1fa7c14" providerId="ADAL" clId="{1280B895-7A25-4380-9457-6022ACF551CE}" dt="2022-08-30T01:43:52.593" v="488" actId="14100"/>
          <ac:picMkLst>
            <pc:docMk/>
            <pc:sldMk cId="1934888587" sldId="276"/>
            <ac:picMk id="6" creationId="{D49C38CD-2A7C-E1D2-0196-997D5CA73760}"/>
          </ac:picMkLst>
        </pc:picChg>
        <pc:picChg chg="del">
          <ac:chgData name="Carol Frost Polania" userId="3c179373-91ff-4976-8ae7-7a5ab1fa7c14" providerId="ADAL" clId="{1280B895-7A25-4380-9457-6022ACF551CE}" dt="2022-08-30T01:44:26.708" v="491" actId="478"/>
          <ac:picMkLst>
            <pc:docMk/>
            <pc:sldMk cId="1934888587" sldId="276"/>
            <ac:picMk id="7" creationId="{4CB9EBEF-30D6-F986-8D14-49535DAB79D3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1:25.627" v="707" actId="26606"/>
        <pc:sldMkLst>
          <pc:docMk/>
          <pc:sldMk cId="1934888587" sldId="278"/>
        </pc:sldMkLst>
        <pc:spChg chg="del">
          <ac:chgData name="Carol Frost Polania" userId="3c179373-91ff-4976-8ae7-7a5ab1fa7c14" providerId="ADAL" clId="{1280B895-7A25-4380-9457-6022ACF551CE}" dt="2022-08-29T20:32:05.497" v="320" actId="478"/>
          <ac:spMkLst>
            <pc:docMk/>
            <pc:sldMk cId="1934888587" sldId="278"/>
            <ac:spMk id="2" creationId="{00000000-0000-0000-0000-000000000000}"/>
          </ac:spMkLst>
        </pc:spChg>
        <pc:spChg chg="mod or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4" creationId="{65F91163-2DAB-4694-E6B7-4CCF9028793B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10" creationId="{09588DA8-065E-4F6F-8EFD-43104AB2E0CF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12" creationId="{C4285719-470E-454C-AF62-8323075F1F5B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14" creationId="{CD9FE4EF-C4D8-49A0-B2FF-81D8DB7D8A24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16" creationId="{4300840D-0A0B-4512-BACA-B439D5B9C57C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18" creationId="{D2B78728-A580-49A7-84F9-6EF6F583ADE0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20" creationId="{38FAA1A1-D861-433F-88FA-1E9D6FD31D11}"/>
          </ac:spMkLst>
        </pc:spChg>
        <pc:spChg chg="add">
          <ac:chgData name="Carol Frost Polania" userId="3c179373-91ff-4976-8ae7-7a5ab1fa7c14" providerId="ADAL" clId="{1280B895-7A25-4380-9457-6022ACF551CE}" dt="2022-08-30T02:01:25.627" v="707" actId="26606"/>
          <ac:spMkLst>
            <pc:docMk/>
            <pc:sldMk cId="1934888587" sldId="278"/>
            <ac:spMk id="22" creationId="{8D71EDA1-87BF-4D5D-AB79-F346FD19278A}"/>
          </ac:spMkLst>
        </pc:spChg>
        <pc:picChg chg="add mod">
          <ac:chgData name="Carol Frost Polania" userId="3c179373-91ff-4976-8ae7-7a5ab1fa7c14" providerId="ADAL" clId="{1280B895-7A25-4380-9457-6022ACF551CE}" dt="2022-08-30T01:47:57.728" v="609" actId="1076"/>
          <ac:picMkLst>
            <pc:docMk/>
            <pc:sldMk cId="1934888587" sldId="278"/>
            <ac:picMk id="5" creationId="{6C874D19-253C-5DB3-451F-D31BF26E1FD3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1:59.837" v="710" actId="790"/>
        <pc:sldMkLst>
          <pc:docMk/>
          <pc:sldMk cId="1934888587" sldId="279"/>
        </pc:sldMkLst>
        <pc:spChg chg="del">
          <ac:chgData name="Carol Frost Polania" userId="3c179373-91ff-4976-8ae7-7a5ab1fa7c14" providerId="ADAL" clId="{1280B895-7A25-4380-9457-6022ACF551CE}" dt="2022-08-29T20:32:18.060" v="322" actId="478"/>
          <ac:spMkLst>
            <pc:docMk/>
            <pc:sldMk cId="1934888587" sldId="279"/>
            <ac:spMk id="2" creationId="{00000000-0000-0000-0000-000000000000}"/>
          </ac:spMkLst>
        </pc:spChg>
        <pc:spChg chg="mod ord">
          <ac:chgData name="Carol Frost Polania" userId="3c179373-91ff-4976-8ae7-7a5ab1fa7c14" providerId="ADAL" clId="{1280B895-7A25-4380-9457-6022ACF551CE}" dt="2022-08-30T02:01:59.837" v="710" actId="790"/>
          <ac:spMkLst>
            <pc:docMk/>
            <pc:sldMk cId="1934888587" sldId="279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4" creationId="{67FBC50C-CDAD-B7D5-5E0D-9F4B8081F01D}"/>
          </ac:spMkLst>
        </pc:spChg>
        <pc:spChg chg="ad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10" creationId="{DEE2AD96-B495-4E06-9291-B71706F728CB}"/>
          </ac:spMkLst>
        </pc:spChg>
        <pc:spChg chg="ad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12" creationId="{53CF6D67-C5A8-4ADD-9E8E-1E38CA1D3166}"/>
          </ac:spMkLst>
        </pc:spChg>
        <pc:spChg chg="ad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14" creationId="{86909FA0-B515-4681-B7A8-FA281D133B94}"/>
          </ac:spMkLst>
        </pc:spChg>
        <pc:spChg chg="ad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16" creationId="{21C9FE86-FCC3-4A31-AA1C-C882262B7FE7}"/>
          </ac:spMkLst>
        </pc:spChg>
        <pc:spChg chg="ad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18" creationId="{7D96243B-ECED-4B71-8E06-AE9A285EAD20}"/>
          </ac:spMkLst>
        </pc:spChg>
        <pc:spChg chg="add">
          <ac:chgData name="Carol Frost Polania" userId="3c179373-91ff-4976-8ae7-7a5ab1fa7c14" providerId="ADAL" clId="{1280B895-7A25-4380-9457-6022ACF551CE}" dt="2022-08-30T02:01:43.369" v="708" actId="26606"/>
          <ac:spMkLst>
            <pc:docMk/>
            <pc:sldMk cId="1934888587" sldId="279"/>
            <ac:spMk id="20" creationId="{A09989E4-EFDC-4A90-A633-E0525FB4139E}"/>
          </ac:spMkLst>
        </pc:spChg>
        <pc:picChg chg="add mod">
          <ac:chgData name="Carol Frost Polania" userId="3c179373-91ff-4976-8ae7-7a5ab1fa7c14" providerId="ADAL" clId="{1280B895-7A25-4380-9457-6022ACF551CE}" dt="2022-08-30T01:48:06.369" v="611" actId="1076"/>
          <ac:picMkLst>
            <pc:docMk/>
            <pc:sldMk cId="1934888587" sldId="279"/>
            <ac:picMk id="5" creationId="{944165CF-1D5E-9F08-7441-00EB71DBEE81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2:26.205" v="711" actId="26606"/>
        <pc:sldMkLst>
          <pc:docMk/>
          <pc:sldMk cId="622125271" sldId="280"/>
        </pc:sldMkLst>
        <pc:spChg chg="del">
          <ac:chgData name="Carol Frost Polania" userId="3c179373-91ff-4976-8ae7-7a5ab1fa7c14" providerId="ADAL" clId="{1280B895-7A25-4380-9457-6022ACF551CE}" dt="2022-08-29T20:31:18.351" v="279" actId="478"/>
          <ac:spMkLst>
            <pc:docMk/>
            <pc:sldMk cId="622125271" sldId="280"/>
            <ac:spMk id="2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3" creationId="{99AD5CA8-7418-999E-5FCB-BD77D492D6D3}"/>
          </ac:spMkLst>
        </pc:spChg>
        <pc:spChg chg="ad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8" creationId="{6F5A5072-7B47-4D32-B52A-4EBBF590B8A5}"/>
          </ac:spMkLst>
        </pc:spChg>
        <pc:spChg chg="ad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10" creationId="{9715DAF0-AE1B-46C9-8A6B-DB2AA05AB91D}"/>
          </ac:spMkLst>
        </pc:spChg>
        <pc:spChg chg="ad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12" creationId="{6016219D-510E-4184-9090-6D5578A87BD1}"/>
          </ac:spMkLst>
        </pc:spChg>
        <pc:spChg chg="ad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14" creationId="{AFF4A713-7B75-4B21-90D7-5AB19547C728}"/>
          </ac:spMkLst>
        </pc:spChg>
        <pc:spChg chg="ad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16" creationId="{DC631C0B-6DA6-4E57-8231-CE32B3434A7E}"/>
          </ac:spMkLst>
        </pc:spChg>
        <pc:spChg chg="add">
          <ac:chgData name="Carol Frost Polania" userId="3c179373-91ff-4976-8ae7-7a5ab1fa7c14" providerId="ADAL" clId="{1280B895-7A25-4380-9457-6022ACF551CE}" dt="2022-08-30T02:02:26.205" v="711" actId="26606"/>
          <ac:spMkLst>
            <pc:docMk/>
            <pc:sldMk cId="622125271" sldId="280"/>
            <ac:spMk id="18" creationId="{C29501E6-A978-4A61-9689-9085AF97A53A}"/>
          </ac:spMkLst>
        </pc:spChg>
      </pc:sldChg>
      <pc:sldChg chg="addSp delSp modSp mod setBg">
        <pc:chgData name="Carol Frost Polania" userId="3c179373-91ff-4976-8ae7-7a5ab1fa7c14" providerId="ADAL" clId="{1280B895-7A25-4380-9457-6022ACF551CE}" dt="2022-08-30T02:11:38.052" v="809" actId="20577"/>
        <pc:sldMkLst>
          <pc:docMk/>
          <pc:sldMk cId="1022682462" sldId="281"/>
        </pc:sldMkLst>
        <pc:spChg chg="del">
          <ac:chgData name="Carol Frost Polania" userId="3c179373-91ff-4976-8ae7-7a5ab1fa7c14" providerId="ADAL" clId="{1280B895-7A25-4380-9457-6022ACF551CE}" dt="2022-08-30T01:48:25.964" v="615" actId="478"/>
          <ac:spMkLst>
            <pc:docMk/>
            <pc:sldMk cId="1022682462" sldId="281"/>
            <ac:spMk id="2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2:11:38.052" v="809" actId="20577"/>
          <ac:spMkLst>
            <pc:docMk/>
            <pc:sldMk cId="1022682462" sldId="281"/>
            <ac:spMk id="3" creationId="{00000000-0000-0000-0000-000000000000}"/>
          </ac:spMkLst>
        </pc:spChg>
        <pc:spChg chg="add mod or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6" creationId="{D3D770A7-F7A4-DA30-8D34-E8FFBD0234BA}"/>
          </ac:spMkLst>
        </pc:spChg>
        <pc:spChg chg="ad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11" creationId="{DEE2AD96-B495-4E06-9291-B71706F728CB}"/>
          </ac:spMkLst>
        </pc:spChg>
        <pc:spChg chg="ad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13" creationId="{53CF6D67-C5A8-4ADD-9E8E-1E38CA1D3166}"/>
          </ac:spMkLst>
        </pc:spChg>
        <pc:spChg chg="ad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15" creationId="{86909FA0-B515-4681-B7A8-FA281D133B94}"/>
          </ac:spMkLst>
        </pc:spChg>
        <pc:spChg chg="ad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17" creationId="{21C9FE86-FCC3-4A31-AA1C-C882262B7FE7}"/>
          </ac:spMkLst>
        </pc:spChg>
        <pc:spChg chg="ad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19" creationId="{7D96243B-ECED-4B71-8E06-AE9A285EAD20}"/>
          </ac:spMkLst>
        </pc:spChg>
        <pc:spChg chg="add">
          <ac:chgData name="Carol Frost Polania" userId="3c179373-91ff-4976-8ae7-7a5ab1fa7c14" providerId="ADAL" clId="{1280B895-7A25-4380-9457-6022ACF551CE}" dt="2022-08-30T02:02:31.457" v="712" actId="26606"/>
          <ac:spMkLst>
            <pc:docMk/>
            <pc:sldMk cId="1022682462" sldId="281"/>
            <ac:spMk id="21" creationId="{A09989E4-EFDC-4A90-A633-E0525FB4139E}"/>
          </ac:spMkLst>
        </pc:spChg>
        <pc:picChg chg="add mod">
          <ac:chgData name="Carol Frost Polania" userId="3c179373-91ff-4976-8ae7-7a5ab1fa7c14" providerId="ADAL" clId="{1280B895-7A25-4380-9457-6022ACF551CE}" dt="2022-08-30T01:48:13.777" v="613" actId="1076"/>
          <ac:picMkLst>
            <pc:docMk/>
            <pc:sldMk cId="1022682462" sldId="281"/>
            <ac:picMk id="4" creationId="{45BEE2D8-B31C-D841-D630-E17A6D9EA61B}"/>
          </ac:picMkLst>
        </pc:picChg>
        <pc:picChg chg="add del mod">
          <ac:chgData name="Carol Frost Polania" userId="3c179373-91ff-4976-8ae7-7a5ab1fa7c14" providerId="ADAL" clId="{1280B895-7A25-4380-9457-6022ACF551CE}" dt="2022-08-30T01:48:46.389" v="617" actId="478"/>
          <ac:picMkLst>
            <pc:docMk/>
            <pc:sldMk cId="1022682462" sldId="281"/>
            <ac:picMk id="5" creationId="{13747CB3-8988-8FE6-C2F4-EE53EC8ABD9A}"/>
          </ac:picMkLst>
        </pc:picChg>
      </pc:sldChg>
      <pc:sldChg chg="addSp delSp modSp mod">
        <pc:chgData name="Carol Frost Polania" userId="3c179373-91ff-4976-8ae7-7a5ab1fa7c14" providerId="ADAL" clId="{1280B895-7A25-4380-9457-6022ACF551CE}" dt="2022-08-30T01:57:03.621" v="685" actId="14100"/>
        <pc:sldMkLst>
          <pc:docMk/>
          <pc:sldMk cId="2874384093" sldId="282"/>
        </pc:sldMkLst>
        <pc:spChg chg="del">
          <ac:chgData name="Carol Frost Polania" userId="3c179373-91ff-4976-8ae7-7a5ab1fa7c14" providerId="ADAL" clId="{1280B895-7A25-4380-9457-6022ACF551CE}" dt="2022-08-29T20:25:19.076" v="127" actId="478"/>
          <ac:spMkLst>
            <pc:docMk/>
            <pc:sldMk cId="2874384093" sldId="282"/>
            <ac:spMk id="2" creationId="{00000000-0000-0000-0000-000000000000}"/>
          </ac:spMkLst>
        </pc:spChg>
        <pc:spChg chg="mod">
          <ac:chgData name="Carol Frost Polania" userId="3c179373-91ff-4976-8ae7-7a5ab1fa7c14" providerId="ADAL" clId="{1280B895-7A25-4380-9457-6022ACF551CE}" dt="2022-08-30T01:50:22.200" v="648" actId="20577"/>
          <ac:spMkLst>
            <pc:docMk/>
            <pc:sldMk cId="2874384093" sldId="282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1:50:19.965" v="646" actId="1076"/>
          <ac:spMkLst>
            <pc:docMk/>
            <pc:sldMk cId="2874384093" sldId="282"/>
            <ac:spMk id="4" creationId="{9258856C-7488-C46F-2EDB-1EDA9D1E2199}"/>
          </ac:spMkLst>
        </pc:spChg>
        <pc:picChg chg="add mod">
          <ac:chgData name="Carol Frost Polania" userId="3c179373-91ff-4976-8ae7-7a5ab1fa7c14" providerId="ADAL" clId="{1280B895-7A25-4380-9457-6022ACF551CE}" dt="2022-08-30T01:41:41.804" v="476" actId="1076"/>
          <ac:picMkLst>
            <pc:docMk/>
            <pc:sldMk cId="2874384093" sldId="282"/>
            <ac:picMk id="5" creationId="{A0478C0F-F289-EA06-22D0-313F1C578EF8}"/>
          </ac:picMkLst>
        </pc:picChg>
        <pc:picChg chg="add mod">
          <ac:chgData name="Carol Frost Polania" userId="3c179373-91ff-4976-8ae7-7a5ab1fa7c14" providerId="ADAL" clId="{1280B895-7A25-4380-9457-6022ACF551CE}" dt="2022-08-30T01:57:03.621" v="685" actId="14100"/>
          <ac:picMkLst>
            <pc:docMk/>
            <pc:sldMk cId="2874384093" sldId="282"/>
            <ac:picMk id="6" creationId="{24A175C7-5FD9-C630-76D3-35BBD13C4829}"/>
          </ac:picMkLst>
        </pc:picChg>
      </pc:sldChg>
      <pc:sldChg chg="addSp delSp modSp del mod">
        <pc:chgData name="Carol Frost Polania" userId="3c179373-91ff-4976-8ae7-7a5ab1fa7c14" providerId="ADAL" clId="{1280B895-7A25-4380-9457-6022ACF551CE}" dt="2022-08-30T01:45:27.877" v="500" actId="47"/>
        <pc:sldMkLst>
          <pc:docMk/>
          <pc:sldMk cId="3491229343" sldId="284"/>
        </pc:sldMkLst>
        <pc:spChg chg="del">
          <ac:chgData name="Carol Frost Polania" userId="3c179373-91ff-4976-8ae7-7a5ab1fa7c14" providerId="ADAL" clId="{1280B895-7A25-4380-9457-6022ACF551CE}" dt="2022-08-29T20:26:24.463" v="147" actId="478"/>
          <ac:spMkLst>
            <pc:docMk/>
            <pc:sldMk cId="3491229343" sldId="284"/>
            <ac:spMk id="2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29T20:26:37.604" v="154" actId="1076"/>
          <ac:spMkLst>
            <pc:docMk/>
            <pc:sldMk cId="3491229343" sldId="284"/>
            <ac:spMk id="3" creationId="{64C87C30-64DF-1B1C-8A71-EDB32F335F03}"/>
          </ac:spMkLst>
        </pc:spChg>
      </pc:sldChg>
      <pc:sldChg chg="addSp delSp modSp mod setBg">
        <pc:chgData name="Carol Frost Polania" userId="3c179373-91ff-4976-8ae7-7a5ab1fa7c14" providerId="ADAL" clId="{1280B895-7A25-4380-9457-6022ACF551CE}" dt="2022-08-30T02:01:02.870" v="706" actId="26606"/>
        <pc:sldMkLst>
          <pc:docMk/>
          <pc:sldMk cId="1133628658" sldId="285"/>
        </pc:sldMkLst>
        <pc:spChg chg="del">
          <ac:chgData name="Carol Frost Polania" userId="3c179373-91ff-4976-8ae7-7a5ab1fa7c14" providerId="ADAL" clId="{1280B895-7A25-4380-9457-6022ACF551CE}" dt="2022-08-29T20:31:00.595" v="266" actId="478"/>
          <ac:spMkLst>
            <pc:docMk/>
            <pc:sldMk cId="1133628658" sldId="285"/>
            <ac:spMk id="2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3" creationId="{046F5154-3203-797C-7187-DC958063C106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9" creationId="{736CAB1F-557E-4FA4-81CC-DC491EF83443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11" creationId="{AA065953-3D69-4CD4-80C3-DF10DEB4C761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13" creationId="{2AB36DB5-F10D-4EDB-87E2-ECB9301FFC62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15" creationId="{446F195D-95DC-419E-BBC1-E2B601A6067B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17" creationId="{55550980-2AB6-4DE5-86DD-064ADF160E40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19" creationId="{EDF4B167-8E82-4458-AE55-88B683EBF69B}"/>
          </ac:spMkLst>
        </pc:spChg>
        <pc:spChg chg="add">
          <ac:chgData name="Carol Frost Polania" userId="3c179373-91ff-4976-8ae7-7a5ab1fa7c14" providerId="ADAL" clId="{1280B895-7A25-4380-9457-6022ACF551CE}" dt="2022-08-30T02:01:02.870" v="706" actId="26606"/>
          <ac:spMkLst>
            <pc:docMk/>
            <pc:sldMk cId="1133628658" sldId="285"/>
            <ac:spMk id="21" creationId="{55993D72-5628-4E5E-BB9F-96066414EEFD}"/>
          </ac:spMkLst>
        </pc:spChg>
        <pc:picChg chg="add">
          <ac:chgData name="Carol Frost Polania" userId="3c179373-91ff-4976-8ae7-7a5ab1fa7c14" providerId="ADAL" clId="{1280B895-7A25-4380-9457-6022ACF551CE}" dt="2022-08-30T02:01:02.870" v="706" actId="26606"/>
          <ac:picMkLst>
            <pc:docMk/>
            <pc:sldMk cId="1133628658" sldId="285"/>
            <ac:picMk id="5" creationId="{43E45D5C-D567-9113-273E-B343AA673F16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1:54:27.755" v="675" actId="26606"/>
        <pc:sldMkLst>
          <pc:docMk/>
          <pc:sldMk cId="2644136470" sldId="286"/>
        </pc:sldMkLst>
        <pc:spChg chg="add del">
          <ac:chgData name="Carol Frost Polania" userId="3c179373-91ff-4976-8ae7-7a5ab1fa7c14" providerId="ADAL" clId="{1280B895-7A25-4380-9457-6022ACF551CE}" dt="2022-08-30T01:53:56.599" v="663" actId="26606"/>
          <ac:spMkLst>
            <pc:docMk/>
            <pc:sldMk cId="2644136470" sldId="286"/>
            <ac:spMk id="7" creationId="{AB8C311F-7253-4AED-9701-7FC0708C41C7}"/>
          </ac:spMkLst>
        </pc:spChg>
        <pc:spChg chg="add del">
          <ac:chgData name="Carol Frost Polania" userId="3c179373-91ff-4976-8ae7-7a5ab1fa7c14" providerId="ADAL" clId="{1280B895-7A25-4380-9457-6022ACF551CE}" dt="2022-08-30T01:53:56.599" v="663" actId="26606"/>
          <ac:spMkLst>
            <pc:docMk/>
            <pc:sldMk cId="2644136470" sldId="286"/>
            <ac:spMk id="9" creationId="{E2384209-CB15-4CDF-9D31-C44FD9A3F20D}"/>
          </ac:spMkLst>
        </pc:spChg>
        <pc:spChg chg="add del">
          <ac:chgData name="Carol Frost Polania" userId="3c179373-91ff-4976-8ae7-7a5ab1fa7c14" providerId="ADAL" clId="{1280B895-7A25-4380-9457-6022ACF551CE}" dt="2022-08-30T01:53:56.599" v="663" actId="26606"/>
          <ac:spMkLst>
            <pc:docMk/>
            <pc:sldMk cId="2644136470" sldId="286"/>
            <ac:spMk id="11" creationId="{2633B3B5-CC90-43F0-8714-D31D1F3F0209}"/>
          </ac:spMkLst>
        </pc:spChg>
        <pc:spChg chg="add del">
          <ac:chgData name="Carol Frost Polania" userId="3c179373-91ff-4976-8ae7-7a5ab1fa7c14" providerId="ADAL" clId="{1280B895-7A25-4380-9457-6022ACF551CE}" dt="2022-08-30T01:53:56.599" v="663" actId="26606"/>
          <ac:spMkLst>
            <pc:docMk/>
            <pc:sldMk cId="2644136470" sldId="286"/>
            <ac:spMk id="13" creationId="{A8D57A06-A426-446D-B02C-A2DC6B62E45E}"/>
          </ac:spMkLst>
        </pc:spChg>
        <pc:spChg chg="add del">
          <ac:chgData name="Carol Frost Polania" userId="3c179373-91ff-4976-8ae7-7a5ab1fa7c14" providerId="ADAL" clId="{1280B895-7A25-4380-9457-6022ACF551CE}" dt="2022-08-30T01:53:57.850" v="665" actId="26606"/>
          <ac:spMkLst>
            <pc:docMk/>
            <pc:sldMk cId="2644136470" sldId="286"/>
            <ac:spMk id="15" creationId="{42A4FC2C-047E-45A5-965D-8E1E3BF09BC6}"/>
          </ac:spMkLst>
        </pc:spChg>
        <pc:spChg chg="add del">
          <ac:chgData name="Carol Frost Polania" userId="3c179373-91ff-4976-8ae7-7a5ab1fa7c14" providerId="ADAL" clId="{1280B895-7A25-4380-9457-6022ACF551CE}" dt="2022-08-30T01:53:58.966" v="667" actId="26606"/>
          <ac:spMkLst>
            <pc:docMk/>
            <pc:sldMk cId="2644136470" sldId="286"/>
            <ac:spMk id="17" creationId="{AB8C311F-7253-4AED-9701-7FC0708C41C7}"/>
          </ac:spMkLst>
        </pc:spChg>
        <pc:spChg chg="add del">
          <ac:chgData name="Carol Frost Polania" userId="3c179373-91ff-4976-8ae7-7a5ab1fa7c14" providerId="ADAL" clId="{1280B895-7A25-4380-9457-6022ACF551CE}" dt="2022-08-30T01:53:58.966" v="667" actId="26606"/>
          <ac:spMkLst>
            <pc:docMk/>
            <pc:sldMk cId="2644136470" sldId="286"/>
            <ac:spMk id="18" creationId="{E2384209-CB15-4CDF-9D31-C44FD9A3F20D}"/>
          </ac:spMkLst>
        </pc:spChg>
        <pc:spChg chg="add del">
          <ac:chgData name="Carol Frost Polania" userId="3c179373-91ff-4976-8ae7-7a5ab1fa7c14" providerId="ADAL" clId="{1280B895-7A25-4380-9457-6022ACF551CE}" dt="2022-08-30T01:53:58.966" v="667" actId="26606"/>
          <ac:spMkLst>
            <pc:docMk/>
            <pc:sldMk cId="2644136470" sldId="286"/>
            <ac:spMk id="19" creationId="{2633B3B5-CC90-43F0-8714-D31D1F3F0209}"/>
          </ac:spMkLst>
        </pc:spChg>
        <pc:spChg chg="add del">
          <ac:chgData name="Carol Frost Polania" userId="3c179373-91ff-4976-8ae7-7a5ab1fa7c14" providerId="ADAL" clId="{1280B895-7A25-4380-9457-6022ACF551CE}" dt="2022-08-30T01:53:58.966" v="667" actId="26606"/>
          <ac:spMkLst>
            <pc:docMk/>
            <pc:sldMk cId="2644136470" sldId="286"/>
            <ac:spMk id="20" creationId="{A8D57A06-A426-446D-B02C-A2DC6B62E45E}"/>
          </ac:spMkLst>
        </pc:spChg>
        <pc:spChg chg="add del">
          <ac:chgData name="Carol Frost Polania" userId="3c179373-91ff-4976-8ae7-7a5ab1fa7c14" providerId="ADAL" clId="{1280B895-7A25-4380-9457-6022ACF551CE}" dt="2022-08-30T01:54:01.717" v="669" actId="26606"/>
          <ac:spMkLst>
            <pc:docMk/>
            <pc:sldMk cId="2644136470" sldId="286"/>
            <ac:spMk id="22" creationId="{7EBFDB7D-DD97-44CE-AFFB-458781A3DB9B}"/>
          </ac:spMkLst>
        </pc:spChg>
        <pc:spChg chg="add del">
          <ac:chgData name="Carol Frost Polania" userId="3c179373-91ff-4976-8ae7-7a5ab1fa7c14" providerId="ADAL" clId="{1280B895-7A25-4380-9457-6022ACF551CE}" dt="2022-08-30T01:54:01.717" v="669" actId="26606"/>
          <ac:spMkLst>
            <pc:docMk/>
            <pc:sldMk cId="2644136470" sldId="286"/>
            <ac:spMk id="23" creationId="{50F864A1-23CF-4954-887F-3C4458622A68}"/>
          </ac:spMkLst>
        </pc:spChg>
        <pc:spChg chg="add del">
          <ac:chgData name="Carol Frost Polania" userId="3c179373-91ff-4976-8ae7-7a5ab1fa7c14" providerId="ADAL" clId="{1280B895-7A25-4380-9457-6022ACF551CE}" dt="2022-08-30T01:54:01.717" v="669" actId="26606"/>
          <ac:spMkLst>
            <pc:docMk/>
            <pc:sldMk cId="2644136470" sldId="286"/>
            <ac:spMk id="24" creationId="{8D313E8C-7457-407E-BDA5-EACA44D38247}"/>
          </ac:spMkLst>
        </pc:spChg>
        <pc:spChg chg="add del">
          <ac:chgData name="Carol Frost Polania" userId="3c179373-91ff-4976-8ae7-7a5ab1fa7c14" providerId="ADAL" clId="{1280B895-7A25-4380-9457-6022ACF551CE}" dt="2022-08-30T01:54:06.151" v="671" actId="26606"/>
          <ac:spMkLst>
            <pc:docMk/>
            <pc:sldMk cId="2644136470" sldId="286"/>
            <ac:spMk id="26" creationId="{C7F55EAC-550A-4BDD-9099-3F20B8FA0EBC}"/>
          </ac:spMkLst>
        </pc:spChg>
        <pc:spChg chg="add del">
          <ac:chgData name="Carol Frost Polania" userId="3c179373-91ff-4976-8ae7-7a5ab1fa7c14" providerId="ADAL" clId="{1280B895-7A25-4380-9457-6022ACF551CE}" dt="2022-08-30T01:54:06.151" v="671" actId="26606"/>
          <ac:spMkLst>
            <pc:docMk/>
            <pc:sldMk cId="2644136470" sldId="286"/>
            <ac:spMk id="27" creationId="{DC4F5A5F-493F-49AE-89B6-D5AF5EBC8B0E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29" creationId="{F3060C83-F051-4F0E-ABAD-AA0DFC48B218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30" creationId="{83C98ABE-055B-441F-B07E-44F97F083C39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31" creationId="{29FDB030-9B49-4CED-8CCD-4D99382388AC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32" creationId="{3783CA14-24A1-485C-8B30-D6A5D87987AD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33" creationId="{9A97C86A-04D6-40F7-AE84-31AB43E6A846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34" creationId="{FF9F2414-84E8-453E-B1F3-389FDE8192D9}"/>
          </ac:spMkLst>
        </pc:spChg>
        <pc:spChg chg="add del">
          <ac:chgData name="Carol Frost Polania" userId="3c179373-91ff-4976-8ae7-7a5ab1fa7c14" providerId="ADAL" clId="{1280B895-7A25-4380-9457-6022ACF551CE}" dt="2022-08-30T01:54:09.110" v="673" actId="26606"/>
          <ac:spMkLst>
            <pc:docMk/>
            <pc:sldMk cId="2644136470" sldId="286"/>
            <ac:spMk id="35" creationId="{3ECA69A1-7536-43AC-85EF-C7106179F5ED}"/>
          </ac:spMkLst>
        </pc:spChg>
        <pc:spChg chg="add del">
          <ac:chgData name="Carol Frost Polania" userId="3c179373-91ff-4976-8ae7-7a5ab1fa7c14" providerId="ADAL" clId="{1280B895-7A25-4380-9457-6022ACF551CE}" dt="2022-08-30T01:54:27.755" v="675" actId="26606"/>
          <ac:spMkLst>
            <pc:docMk/>
            <pc:sldMk cId="2644136470" sldId="286"/>
            <ac:spMk id="37" creationId="{AB8C311F-7253-4AED-9701-7FC0708C41C7}"/>
          </ac:spMkLst>
        </pc:spChg>
        <pc:spChg chg="add del">
          <ac:chgData name="Carol Frost Polania" userId="3c179373-91ff-4976-8ae7-7a5ab1fa7c14" providerId="ADAL" clId="{1280B895-7A25-4380-9457-6022ACF551CE}" dt="2022-08-30T01:54:27.755" v="675" actId="26606"/>
          <ac:spMkLst>
            <pc:docMk/>
            <pc:sldMk cId="2644136470" sldId="286"/>
            <ac:spMk id="38" creationId="{FD073016-B734-483B-8953-5BADEE145112}"/>
          </ac:spMkLst>
        </pc:spChg>
        <pc:spChg chg="add del">
          <ac:chgData name="Carol Frost Polania" userId="3c179373-91ff-4976-8ae7-7a5ab1fa7c14" providerId="ADAL" clId="{1280B895-7A25-4380-9457-6022ACF551CE}" dt="2022-08-30T01:54:27.755" v="675" actId="26606"/>
          <ac:spMkLst>
            <pc:docMk/>
            <pc:sldMk cId="2644136470" sldId="286"/>
            <ac:spMk id="39" creationId="{90A7EAB6-59D3-4325-8DE6-E0CA4009CE53}"/>
          </ac:spMkLst>
        </pc:spChg>
        <pc:spChg chg="add del">
          <ac:chgData name="Carol Frost Polania" userId="3c179373-91ff-4976-8ae7-7a5ab1fa7c14" providerId="ADAL" clId="{1280B895-7A25-4380-9457-6022ACF551CE}" dt="2022-08-30T01:54:27.755" v="675" actId="26606"/>
          <ac:spMkLst>
            <pc:docMk/>
            <pc:sldMk cId="2644136470" sldId="286"/>
            <ac:spMk id="40" creationId="{A8D57A06-A426-446D-B02C-A2DC6B62E45E}"/>
          </ac:spMkLst>
        </pc:spChg>
        <pc:picChg chg="mod">
          <ac:chgData name="Carol Frost Polania" userId="3c179373-91ff-4976-8ae7-7a5ab1fa7c14" providerId="ADAL" clId="{1280B895-7A25-4380-9457-6022ACF551CE}" dt="2022-08-30T01:54:27.755" v="675" actId="26606"/>
          <ac:picMkLst>
            <pc:docMk/>
            <pc:sldMk cId="2644136470" sldId="286"/>
            <ac:picMk id="2" creationId="{D8684F81-BA88-2E4D-AC64-F92E2A3F8B83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0:44.915" v="705" actId="1076"/>
        <pc:sldMkLst>
          <pc:docMk/>
          <pc:sldMk cId="1225703678" sldId="287"/>
        </pc:sldMkLst>
        <pc:spChg chg="del">
          <ac:chgData name="Carol Frost Polania" userId="3c179373-91ff-4976-8ae7-7a5ab1fa7c14" providerId="ADAL" clId="{1280B895-7A25-4380-9457-6022ACF551CE}" dt="2022-08-29T20:30:13.132" v="241" actId="478"/>
          <ac:spMkLst>
            <pc:docMk/>
            <pc:sldMk cId="1225703678" sldId="287"/>
            <ac:spMk id="2" creationId="{00000000-0000-0000-0000-000000000000}"/>
          </ac:spMkLst>
        </pc:spChg>
        <pc:spChg chg="mod or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3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4" creationId="{5C63AC00-A63A-57C1-5E97-391F286F30DA}"/>
          </ac:spMkLst>
        </pc:spChg>
        <pc:spChg chg="add del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10" creationId="{1B15ED52-F352-441B-82BF-E0EA34836D08}"/>
          </ac:spMkLst>
        </pc:spChg>
        <pc:spChg chg="add del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12" creationId="{3B2E3793-BFE6-45A2-9B7B-E18844431C99}"/>
          </ac:spMkLst>
        </pc:spChg>
        <pc:spChg chg="add del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14" creationId="{BC4C4868-CB8F-4AF9-9CDB-8108F2C19B67}"/>
          </ac:spMkLst>
        </pc:spChg>
        <pc:spChg chg="add del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16" creationId="{375E0459-6403-40CD-989D-56A4407CA12E}"/>
          </ac:spMkLst>
        </pc:spChg>
        <pc:spChg chg="add del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18" creationId="{53E5B1A8-3AC9-4BD1-9BBC-78CA94F2D1BA}"/>
          </ac:spMkLst>
        </pc:spChg>
        <pc:spChg chg="ad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23" creationId="{C4285719-470E-454C-AF62-8323075F1F5B}"/>
          </ac:spMkLst>
        </pc:spChg>
        <pc:spChg chg="ad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25" creationId="{CD9FE4EF-C4D8-49A0-B2FF-81D8DB7D8A24}"/>
          </ac:spMkLst>
        </pc:spChg>
        <pc:spChg chg="ad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27" creationId="{4300840D-0A0B-4512-BACA-B439D5B9C57C}"/>
          </ac:spMkLst>
        </pc:spChg>
        <pc:spChg chg="ad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29" creationId="{D2B78728-A580-49A7-84F9-6EF6F583ADE0}"/>
          </ac:spMkLst>
        </pc:spChg>
        <pc:spChg chg="ad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31" creationId="{38FAA1A1-D861-433F-88FA-1E9D6FD31D11}"/>
          </ac:spMkLst>
        </pc:spChg>
        <pc:spChg chg="add">
          <ac:chgData name="Carol Frost Polania" userId="3c179373-91ff-4976-8ae7-7a5ab1fa7c14" providerId="ADAL" clId="{1280B895-7A25-4380-9457-6022ACF551CE}" dt="2022-08-30T02:00:35.805" v="703" actId="26606"/>
          <ac:spMkLst>
            <pc:docMk/>
            <pc:sldMk cId="1225703678" sldId="287"/>
            <ac:spMk id="33" creationId="{8D71EDA1-87BF-4D5D-AB79-F346FD19278A}"/>
          </ac:spMkLst>
        </pc:spChg>
        <pc:picChg chg="add mod ord">
          <ac:chgData name="Carol Frost Polania" userId="3c179373-91ff-4976-8ae7-7a5ab1fa7c14" providerId="ADAL" clId="{1280B895-7A25-4380-9457-6022ACF551CE}" dt="2022-08-30T02:00:35.805" v="703" actId="26606"/>
          <ac:picMkLst>
            <pc:docMk/>
            <pc:sldMk cId="1225703678" sldId="287"/>
            <ac:picMk id="5" creationId="{54F434F1-497A-275E-0C27-E6549F0A8413}"/>
          </ac:picMkLst>
        </pc:picChg>
        <pc:picChg chg="add mod">
          <ac:chgData name="Carol Frost Polania" userId="3c179373-91ff-4976-8ae7-7a5ab1fa7c14" providerId="ADAL" clId="{1280B895-7A25-4380-9457-6022ACF551CE}" dt="2022-08-30T02:00:44.915" v="705" actId="1076"/>
          <ac:picMkLst>
            <pc:docMk/>
            <pc:sldMk cId="1225703678" sldId="287"/>
            <ac:picMk id="6" creationId="{0301AD60-BF3C-ACCA-F8C8-5269AF9585C9}"/>
          </ac:picMkLst>
        </pc:picChg>
      </pc:sldChg>
      <pc:sldChg chg="addSp delSp modSp mod">
        <pc:chgData name="Carol Frost Polania" userId="3c179373-91ff-4976-8ae7-7a5ab1fa7c14" providerId="ADAL" clId="{1280B895-7A25-4380-9457-6022ACF551CE}" dt="2022-08-30T02:09:57.468" v="789" actId="20577"/>
        <pc:sldMkLst>
          <pc:docMk/>
          <pc:sldMk cId="1429066843" sldId="288"/>
        </pc:sldMkLst>
        <pc:spChg chg="mod">
          <ac:chgData name="Carol Frost Polania" userId="3c179373-91ff-4976-8ae7-7a5ab1fa7c14" providerId="ADAL" clId="{1280B895-7A25-4380-9457-6022ACF551CE}" dt="2022-08-30T02:09:57.468" v="789" actId="20577"/>
          <ac:spMkLst>
            <pc:docMk/>
            <pc:sldMk cId="1429066843" sldId="288"/>
            <ac:spMk id="3" creationId="{00000000-0000-0000-0000-000000000000}"/>
          </ac:spMkLst>
        </pc:spChg>
        <pc:spChg chg="del">
          <ac:chgData name="Carol Frost Polania" userId="3c179373-91ff-4976-8ae7-7a5ab1fa7c14" providerId="ADAL" clId="{1280B895-7A25-4380-9457-6022ACF551CE}" dt="2022-08-29T20:27:06.583" v="179" actId="478"/>
          <ac:spMkLst>
            <pc:docMk/>
            <pc:sldMk cId="1429066843" sldId="288"/>
            <ac:spMk id="4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1:46:53.931" v="517" actId="1076"/>
          <ac:spMkLst>
            <pc:docMk/>
            <pc:sldMk cId="1429066843" sldId="288"/>
            <ac:spMk id="5" creationId="{D660B481-71DE-D590-E1C8-604F31339C2E}"/>
          </ac:spMkLst>
        </pc:spChg>
        <pc:picChg chg="add mod">
          <ac:chgData name="Carol Frost Polania" userId="3c179373-91ff-4976-8ae7-7a5ab1fa7c14" providerId="ADAL" clId="{1280B895-7A25-4380-9457-6022ACF551CE}" dt="2022-08-30T01:46:45.063" v="514" actId="1076"/>
          <ac:picMkLst>
            <pc:docMk/>
            <pc:sldMk cId="1429066843" sldId="288"/>
            <ac:picMk id="2" creationId="{0B904A43-7E1F-8E0B-0A14-C570EA1EF1DF}"/>
          </ac:picMkLst>
        </pc:picChg>
        <pc:picChg chg="add mod">
          <ac:chgData name="Carol Frost Polania" userId="3c179373-91ff-4976-8ae7-7a5ab1fa7c14" providerId="ADAL" clId="{1280B895-7A25-4380-9457-6022ACF551CE}" dt="2022-08-30T01:47:26.552" v="526" actId="1076"/>
          <ac:picMkLst>
            <pc:docMk/>
            <pc:sldMk cId="1429066843" sldId="288"/>
            <ac:picMk id="6" creationId="{9C6F0753-4F87-C799-9496-7AB1E4E6B410}"/>
          </ac:picMkLst>
        </pc:picChg>
        <pc:picChg chg="add mod">
          <ac:chgData name="Carol Frost Polania" userId="3c179373-91ff-4976-8ae7-7a5ab1fa7c14" providerId="ADAL" clId="{1280B895-7A25-4380-9457-6022ACF551CE}" dt="2022-08-30T01:47:23.579" v="525" actId="1076"/>
          <ac:picMkLst>
            <pc:docMk/>
            <pc:sldMk cId="1429066843" sldId="288"/>
            <ac:picMk id="7" creationId="{CCDB0A8B-EA19-98C7-6A7C-D73F5A292AAE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11:13.329" v="807" actId="26606"/>
        <pc:sldMkLst>
          <pc:docMk/>
          <pc:sldMk cId="1758472361" sldId="289"/>
        </pc:sldMkLst>
        <pc:spChg chg="mo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2" creationId="{00000000-0000-0000-0000-000000000000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8" creationId="{0E30439A-8A5B-46EC-8283-9B6B031D40D0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10" creationId="{5CEAD642-85CF-4750-8432-7C80C901F001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12" creationId="{FA33EEAE-15D5-4119-8C1E-89D943F911EF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14" creationId="{730D8B3B-9B80-4025-B934-26DC7D7CD231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16" creationId="{B5A1B09C-1565-46F8-B70F-621C5EB48A09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18" creationId="{8C516CC8-80AC-446C-A56E-9F54B7210402}"/>
          </ac:spMkLst>
        </pc:spChg>
        <pc:spChg chg="add del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20" creationId="{53947E58-F088-49F1-A3D1-DEA690192E84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25" creationId="{8C790BE2-4E4F-4AAF-81A2-4A6F4885EBE6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27" creationId="{D28B54C3-B57B-472A-B96E-1FCB67093DC2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29" creationId="{7DB3C429-F8DA-49B9-AF84-21996FCF78B5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31" creationId="{E12088DD-B1AD-40E0-8B86-1D87A2CCD9BE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33" creationId="{C4C9F2B0-1044-46EB-8AEB-C3BFFDE6C2CC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35" creationId="{0C395952-4E26-45A2-8756-2ADFD6E53C6E}"/>
          </ac:spMkLst>
        </pc:spChg>
        <pc:spChg chg="add del">
          <ac:chgData name="Carol Frost Polania" userId="3c179373-91ff-4976-8ae7-7a5ab1fa7c14" providerId="ADAL" clId="{1280B895-7A25-4380-9457-6022ACF551CE}" dt="2022-08-30T02:11:13.314" v="806" actId="26606"/>
          <ac:spMkLst>
            <pc:docMk/>
            <pc:sldMk cId="1758472361" sldId="289"/>
            <ac:spMk id="37" creationId="{4734BADF-9461-4621-B112-2D7BABEA7DD0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39" creationId="{56D63398-EEE4-4E6A-BEF3-E92924A2821E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40" creationId="{5CEAD642-85CF-4750-8432-7C80C901F001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41" creationId="{C6804B24-17AC-406D-9636-1332F5DF9AE7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42" creationId="{730D8B3B-9B80-4025-B934-26DC7D7CD231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43" creationId="{B5A1B09C-1565-46F8-B70F-621C5EB48A09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44" creationId="{570DF94D-F28F-435E-AD56-C40FC99AFAA1}"/>
          </ac:spMkLst>
        </pc:spChg>
        <pc:spChg chg="add">
          <ac:chgData name="Carol Frost Polania" userId="3c179373-91ff-4976-8ae7-7a5ab1fa7c14" providerId="ADAL" clId="{1280B895-7A25-4380-9457-6022ACF551CE}" dt="2022-08-30T02:11:13.329" v="807" actId="26606"/>
          <ac:spMkLst>
            <pc:docMk/>
            <pc:sldMk cId="1758472361" sldId="289"/>
            <ac:spMk id="45" creationId="{84F952EE-9AAE-4D81-BF98-35DF71334053}"/>
          </ac:spMkLst>
        </pc:spChg>
        <pc:picChg chg="add mod">
          <ac:chgData name="Carol Frost Polania" userId="3c179373-91ff-4976-8ae7-7a5ab1fa7c14" providerId="ADAL" clId="{1280B895-7A25-4380-9457-6022ACF551CE}" dt="2022-08-30T01:47:40.512" v="605" actId="1038"/>
          <ac:picMkLst>
            <pc:docMk/>
            <pc:sldMk cId="1758472361" sldId="289"/>
            <ac:picMk id="3" creationId="{578E9FDB-82D7-403B-9F2B-49C5135EEEA9}"/>
          </ac:picMkLst>
        </pc:picChg>
      </pc:sldChg>
      <pc:sldChg chg="modSp mod setBg">
        <pc:chgData name="Carol Frost Polania" userId="3c179373-91ff-4976-8ae7-7a5ab1fa7c14" providerId="ADAL" clId="{1280B895-7A25-4380-9457-6022ACF551CE}" dt="2022-08-30T02:11:53.789" v="810" actId="26606"/>
        <pc:sldMkLst>
          <pc:docMk/>
          <pc:sldMk cId="3444844090" sldId="290"/>
        </pc:sldMkLst>
        <pc:picChg chg="mod">
          <ac:chgData name="Carol Frost Polania" userId="3c179373-91ff-4976-8ae7-7a5ab1fa7c14" providerId="ADAL" clId="{1280B895-7A25-4380-9457-6022ACF551CE}" dt="2022-08-30T02:11:53.789" v="810" actId="26606"/>
          <ac:picMkLst>
            <pc:docMk/>
            <pc:sldMk cId="3444844090" sldId="290"/>
            <ac:picMk id="2" creationId="{D8684F81-BA88-2E4D-AC64-F92E2A3F8B83}"/>
          </ac:picMkLst>
        </pc:picChg>
      </pc:sldChg>
      <pc:sldChg chg="addSp delSp modSp mod setBg">
        <pc:chgData name="Carol Frost Polania" userId="3c179373-91ff-4976-8ae7-7a5ab1fa7c14" providerId="ADAL" clId="{1280B895-7A25-4380-9457-6022ACF551CE}" dt="2022-08-30T02:04:09.190" v="718" actId="790"/>
        <pc:sldMkLst>
          <pc:docMk/>
          <pc:sldMk cId="629430264" sldId="291"/>
        </pc:sldMkLst>
        <pc:spChg chg="del">
          <ac:chgData name="Carol Frost Polania" userId="3c179373-91ff-4976-8ae7-7a5ab1fa7c14" providerId="ADAL" clId="{1280B895-7A25-4380-9457-6022ACF551CE}" dt="2022-08-29T20:30:44.518" v="247" actId="478"/>
          <ac:spMkLst>
            <pc:docMk/>
            <pc:sldMk cId="629430264" sldId="291"/>
            <ac:spMk id="2" creationId="{00000000-0000-0000-0000-000000000000}"/>
          </ac:spMkLst>
        </pc:spChg>
        <pc:spChg chg="add mod">
          <ac:chgData name="Carol Frost Polania" userId="3c179373-91ff-4976-8ae7-7a5ab1fa7c14" providerId="ADAL" clId="{1280B895-7A25-4380-9457-6022ACF551CE}" dt="2022-08-30T02:04:09.190" v="718" actId="790"/>
          <ac:spMkLst>
            <pc:docMk/>
            <pc:sldMk cId="629430264" sldId="291"/>
            <ac:spMk id="3" creationId="{1E66C20D-A99E-A45B-E85F-7AF274EED2F3}"/>
          </ac:spMkLst>
        </pc:spChg>
        <pc:spChg chg="add">
          <ac:chgData name="Carol Frost Polania" userId="3c179373-91ff-4976-8ae7-7a5ab1fa7c14" providerId="ADAL" clId="{1280B895-7A25-4380-9457-6022ACF551CE}" dt="2022-08-30T01:57:46.929" v="686" actId="26606"/>
          <ac:spMkLst>
            <pc:docMk/>
            <pc:sldMk cId="629430264" sldId="291"/>
            <ac:spMk id="9" creationId="{9203DE33-2CD4-4CA8-9AF3-37C3B65133B0}"/>
          </ac:spMkLst>
        </pc:spChg>
        <pc:spChg chg="add">
          <ac:chgData name="Carol Frost Polania" userId="3c179373-91ff-4976-8ae7-7a5ab1fa7c14" providerId="ADAL" clId="{1280B895-7A25-4380-9457-6022ACF551CE}" dt="2022-08-30T01:57:46.929" v="686" actId="26606"/>
          <ac:spMkLst>
            <pc:docMk/>
            <pc:sldMk cId="629430264" sldId="291"/>
            <ac:spMk id="11" creationId="{0AF57B88-1D4C-41FA-A761-EC1DD10C35CB}"/>
          </ac:spMkLst>
        </pc:spChg>
        <pc:spChg chg="add">
          <ac:chgData name="Carol Frost Polania" userId="3c179373-91ff-4976-8ae7-7a5ab1fa7c14" providerId="ADAL" clId="{1280B895-7A25-4380-9457-6022ACF551CE}" dt="2022-08-30T01:57:46.929" v="686" actId="26606"/>
          <ac:spMkLst>
            <pc:docMk/>
            <pc:sldMk cId="629430264" sldId="291"/>
            <ac:spMk id="13" creationId="{D2548F45-5164-4ABB-8212-7F293FDED8D4}"/>
          </ac:spMkLst>
        </pc:spChg>
        <pc:spChg chg="add">
          <ac:chgData name="Carol Frost Polania" userId="3c179373-91ff-4976-8ae7-7a5ab1fa7c14" providerId="ADAL" clId="{1280B895-7A25-4380-9457-6022ACF551CE}" dt="2022-08-30T01:57:46.929" v="686" actId="26606"/>
          <ac:spMkLst>
            <pc:docMk/>
            <pc:sldMk cId="629430264" sldId="291"/>
            <ac:spMk id="15" creationId="{5E81CCFB-7BEF-4186-86FB-D09450B4D02D}"/>
          </ac:spMkLst>
        </pc:spChg>
        <pc:picChg chg="add">
          <ac:chgData name="Carol Frost Polania" userId="3c179373-91ff-4976-8ae7-7a5ab1fa7c14" providerId="ADAL" clId="{1280B895-7A25-4380-9457-6022ACF551CE}" dt="2022-08-30T01:57:46.929" v="686" actId="26606"/>
          <ac:picMkLst>
            <pc:docMk/>
            <pc:sldMk cId="629430264" sldId="291"/>
            <ac:picMk id="5" creationId="{A2EC3682-6899-B5C3-7E21-C651CFB999DA}"/>
          </ac:picMkLst>
        </pc:picChg>
      </pc:sldChg>
      <pc:sldChg chg="addSp delSp modSp add mod ord">
        <pc:chgData name="Carol Frost Polania" userId="3c179373-91ff-4976-8ae7-7a5ab1fa7c14" providerId="ADAL" clId="{1280B895-7A25-4380-9457-6022ACF551CE}" dt="2022-08-30T02:09:19.103" v="773" actId="26606"/>
        <pc:sldMkLst>
          <pc:docMk/>
          <pc:sldMk cId="1069248083" sldId="292"/>
        </pc:sldMkLst>
        <pc:spChg chg="mo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3" creationId="{186AD0AF-8773-8ADF-9523-6502569DD431}"/>
          </ac:spMkLst>
        </pc:spChg>
        <pc:spChg chg="del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9" creationId="{9203DE33-2CD4-4CA8-9AF3-37C3B65133B0}"/>
          </ac:spMkLst>
        </pc:spChg>
        <pc:spChg chg="del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11" creationId="{0AF57B88-1D4C-41FA-A761-EC1DD10C35CB}"/>
          </ac:spMkLst>
        </pc:spChg>
        <pc:spChg chg="del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13" creationId="{D2548F45-5164-4ABB-8212-7F293FDED8D4}"/>
          </ac:spMkLst>
        </pc:spChg>
        <pc:spChg chg="del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15" creationId="{5E81CCFB-7BEF-4186-86FB-D09450B4D02D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20" creationId="{736CAB1F-557E-4FA4-81CC-DC491EF83443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22" creationId="{AA065953-3D69-4CD4-80C3-DF10DEB4C761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24" creationId="{2AB36DB5-F10D-4EDB-87E2-ECB9301FFC62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26" creationId="{446F195D-95DC-419E-BBC1-E2B601A6067B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28" creationId="{55550980-2AB6-4DE5-86DD-064ADF160E40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30" creationId="{EDF4B167-8E82-4458-AE55-88B683EBF69B}"/>
          </ac:spMkLst>
        </pc:spChg>
        <pc:spChg chg="add">
          <ac:chgData name="Carol Frost Polania" userId="3c179373-91ff-4976-8ae7-7a5ab1fa7c14" providerId="ADAL" clId="{1280B895-7A25-4380-9457-6022ACF551CE}" dt="2022-08-30T02:09:19.103" v="773" actId="26606"/>
          <ac:spMkLst>
            <pc:docMk/>
            <pc:sldMk cId="1069248083" sldId="292"/>
            <ac:spMk id="32" creationId="{55993D72-5628-4E5E-BB9F-96066414EEFD}"/>
          </ac:spMkLst>
        </pc:spChg>
        <pc:picChg chg="add mod">
          <ac:chgData name="Carol Frost Polania" userId="3c179373-91ff-4976-8ae7-7a5ab1fa7c14" providerId="ADAL" clId="{1280B895-7A25-4380-9457-6022ACF551CE}" dt="2022-08-30T02:09:19.103" v="773" actId="26606"/>
          <ac:picMkLst>
            <pc:docMk/>
            <pc:sldMk cId="1069248083" sldId="292"/>
            <ac:picMk id="2" creationId="{71587E8B-2D2A-A70D-8A1E-55D3A2690439}"/>
          </ac:picMkLst>
        </pc:picChg>
        <pc:picChg chg="del">
          <ac:chgData name="Carol Frost Polania" userId="3c179373-91ff-4976-8ae7-7a5ab1fa7c14" providerId="ADAL" clId="{1280B895-7A25-4380-9457-6022ACF551CE}" dt="2022-08-30T02:09:15.042" v="772" actId="478"/>
          <ac:picMkLst>
            <pc:docMk/>
            <pc:sldMk cId="1069248083" sldId="292"/>
            <ac:picMk id="5" creationId="{BE803714-9F97-62E2-B480-F787972CE91E}"/>
          </ac:picMkLst>
        </pc:picChg>
      </pc:sldChg>
      <pc:sldChg chg="addSp delSp modSp new del mod setBg">
        <pc:chgData name="Carol Frost Polania" userId="3c179373-91ff-4976-8ae7-7a5ab1fa7c14" providerId="ADAL" clId="{1280B895-7A25-4380-9457-6022ACF551CE}" dt="2022-08-30T02:09:21.824" v="774" actId="47"/>
        <pc:sldMkLst>
          <pc:docMk/>
          <pc:sldMk cId="3239890390" sldId="293"/>
        </pc:sldMkLst>
        <pc:spChg chg="del">
          <ac:chgData name="Carol Frost Polania" userId="3c179373-91ff-4976-8ae7-7a5ab1fa7c14" providerId="ADAL" clId="{1280B895-7A25-4380-9457-6022ACF551CE}" dt="2022-08-30T02:08:10.578" v="754" actId="478"/>
          <ac:spMkLst>
            <pc:docMk/>
            <pc:sldMk cId="3239890390" sldId="293"/>
            <ac:spMk id="2" creationId="{1ED4BAD9-93C2-E7F6-4B13-9AFDB19D6902}"/>
          </ac:spMkLst>
        </pc:spChg>
        <pc:spChg chg="mod">
          <ac:chgData name="Carol Frost Polania" userId="3c179373-91ff-4976-8ae7-7a5ab1fa7c14" providerId="ADAL" clId="{1280B895-7A25-4380-9457-6022ACF551CE}" dt="2022-08-30T02:08:58.469" v="769" actId="26606"/>
          <ac:spMkLst>
            <pc:docMk/>
            <pc:sldMk cId="3239890390" sldId="293"/>
            <ac:spMk id="3" creationId="{431CAD87-A446-0AD6-F222-D5540E194C65}"/>
          </ac:spMkLst>
        </pc:spChg>
        <pc:spChg chg="add del">
          <ac:chgData name="Carol Frost Polania" userId="3c179373-91ff-4976-8ae7-7a5ab1fa7c14" providerId="ADAL" clId="{1280B895-7A25-4380-9457-6022ACF551CE}" dt="2022-08-30T02:08:48.611" v="766" actId="26606"/>
          <ac:spMkLst>
            <pc:docMk/>
            <pc:sldMk cId="3239890390" sldId="293"/>
            <ac:spMk id="9" creationId="{04812C46-200A-4DEB-A05E-3ED6C68C2387}"/>
          </ac:spMkLst>
        </pc:spChg>
        <pc:spChg chg="add del">
          <ac:chgData name="Carol Frost Polania" userId="3c179373-91ff-4976-8ae7-7a5ab1fa7c14" providerId="ADAL" clId="{1280B895-7A25-4380-9457-6022ACF551CE}" dt="2022-08-30T02:08:48.611" v="766" actId="26606"/>
          <ac:spMkLst>
            <pc:docMk/>
            <pc:sldMk cId="3239890390" sldId="293"/>
            <ac:spMk id="11" creationId="{D1EA859B-E555-4109-94F3-6700E046E008}"/>
          </ac:spMkLst>
        </pc:spChg>
        <pc:spChg chg="add del">
          <ac:chgData name="Carol Frost Polania" userId="3c179373-91ff-4976-8ae7-7a5ab1fa7c14" providerId="ADAL" clId="{1280B895-7A25-4380-9457-6022ACF551CE}" dt="2022-08-30T02:08:58.449" v="768" actId="26606"/>
          <ac:spMkLst>
            <pc:docMk/>
            <pc:sldMk cId="3239890390" sldId="293"/>
            <ac:spMk id="13" creationId="{2C61293E-6EBE-43EF-A52C-9BEBFD7679D4}"/>
          </ac:spMkLst>
        </pc:spChg>
        <pc:spChg chg="add del">
          <ac:chgData name="Carol Frost Polania" userId="3c179373-91ff-4976-8ae7-7a5ab1fa7c14" providerId="ADAL" clId="{1280B895-7A25-4380-9457-6022ACF551CE}" dt="2022-08-30T02:08:58.449" v="768" actId="26606"/>
          <ac:spMkLst>
            <pc:docMk/>
            <pc:sldMk cId="3239890390" sldId="293"/>
            <ac:spMk id="15" creationId="{3FCFB1DE-0B7E-48CC-BA90-B2AB0889F9D6}"/>
          </ac:spMkLst>
        </pc:spChg>
        <pc:spChg chg="add">
          <ac:chgData name="Carol Frost Polania" userId="3c179373-91ff-4976-8ae7-7a5ab1fa7c14" providerId="ADAL" clId="{1280B895-7A25-4380-9457-6022ACF551CE}" dt="2022-08-30T02:08:58.469" v="769" actId="26606"/>
          <ac:spMkLst>
            <pc:docMk/>
            <pc:sldMk cId="3239890390" sldId="293"/>
            <ac:spMk id="17" creationId="{B66D7F65-E9B6-4775-8355-D095CC73C1C8}"/>
          </ac:spMkLst>
        </pc:spChg>
        <pc:spChg chg="add">
          <ac:chgData name="Carol Frost Polania" userId="3c179373-91ff-4976-8ae7-7a5ab1fa7c14" providerId="ADAL" clId="{1280B895-7A25-4380-9457-6022ACF551CE}" dt="2022-08-30T02:08:58.469" v="769" actId="26606"/>
          <ac:spMkLst>
            <pc:docMk/>
            <pc:sldMk cId="3239890390" sldId="293"/>
            <ac:spMk id="19" creationId="{61707E60-CEC9-4661-AA82-69242EB4BDC3}"/>
          </ac:spMkLst>
        </pc:spChg>
        <pc:spChg chg="add">
          <ac:chgData name="Carol Frost Polania" userId="3c179373-91ff-4976-8ae7-7a5ab1fa7c14" providerId="ADAL" clId="{1280B895-7A25-4380-9457-6022ACF551CE}" dt="2022-08-30T02:08:58.469" v="769" actId="26606"/>
          <ac:spMkLst>
            <pc:docMk/>
            <pc:sldMk cId="3239890390" sldId="293"/>
            <ac:spMk id="20" creationId="{8F035CD8-AE30-4146-96F2-036B0CE5E4F3}"/>
          </ac:spMkLst>
        </pc:spChg>
        <pc:picChg chg="add del">
          <ac:chgData name="Carol Frost Polania" userId="3c179373-91ff-4976-8ae7-7a5ab1fa7c14" providerId="ADAL" clId="{1280B895-7A25-4380-9457-6022ACF551CE}" dt="2022-08-30T02:08:48.611" v="766" actId="26606"/>
          <ac:picMkLst>
            <pc:docMk/>
            <pc:sldMk cId="3239890390" sldId="293"/>
            <ac:picMk id="5" creationId="{36181125-D4A6-18F8-29D6-6F40F42660DD}"/>
          </ac:picMkLst>
        </pc:picChg>
        <pc:picChg chg="add del">
          <ac:chgData name="Carol Frost Polania" userId="3c179373-91ff-4976-8ae7-7a5ab1fa7c14" providerId="ADAL" clId="{1280B895-7A25-4380-9457-6022ACF551CE}" dt="2022-08-30T02:08:58.449" v="768" actId="26606"/>
          <ac:picMkLst>
            <pc:docMk/>
            <pc:sldMk cId="3239890390" sldId="293"/>
            <ac:picMk id="14" creationId="{8ADDCDF5-CE7A-3F44-73E0-2AEE52957E56}"/>
          </ac:picMkLst>
        </pc:picChg>
        <pc:picChg chg="add del">
          <ac:chgData name="Carol Frost Polania" userId="3c179373-91ff-4976-8ae7-7a5ab1fa7c14" providerId="ADAL" clId="{1280B895-7A25-4380-9457-6022ACF551CE}" dt="2022-08-30T02:09:07.304" v="770" actId="21"/>
          <ac:picMkLst>
            <pc:docMk/>
            <pc:sldMk cId="3239890390" sldId="293"/>
            <ac:picMk id="18" creationId="{E1213FD1-66A7-D4F1-0FCB-5CD97FDC632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74800"/>
            <a:ext cx="7772400" cy="1066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44800"/>
            <a:ext cx="6400800" cy="127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30-08-22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108BC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30-08-22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108BC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68400"/>
            <a:ext cx="3977640" cy="3352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68400"/>
            <a:ext cx="3977640" cy="3352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30-08-22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8043418" cy="508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108BC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30-08-22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96411" y="440486"/>
            <a:ext cx="4402232" cy="4402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470982" y="1400175"/>
            <a:ext cx="3673017" cy="3679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30-08-22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235" y="161822"/>
            <a:ext cx="8869528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7950" y="1072786"/>
            <a:ext cx="6988098" cy="2339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24400"/>
            <a:ext cx="292608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24400"/>
            <a:ext cx="210312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30-08-22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24400"/>
            <a:ext cx="210312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hyperlink" Target="https://www.youtube.com/watch?v=Rtu-lZIdgHM&amp;t=57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5" Type="http://schemas.openxmlformats.org/officeDocument/2006/relationships/image" Target="../media/image8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abu.c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6_1.png" descr="BB6_1.png">
            <a:extLst>
              <a:ext uri="{FF2B5EF4-FFF2-40B4-BE49-F238E27FC236}">
                <a16:creationId xmlns="" xmlns:a16="http://schemas.microsoft.com/office/drawing/2014/main" id="{D8684F81-BA88-2E4D-AC64-F92E2A3F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4064000"/>
            <a:ext cx="678329" cy="67542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Imagen 4">
            <a:extLst>
              <a:ext uri="{FF2B5EF4-FFF2-40B4-BE49-F238E27FC236}">
                <a16:creationId xmlns="" xmlns:a16="http://schemas.microsoft.com/office/drawing/2014/main" id="{975F0ADD-27E4-C841-B6D2-E558B75A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97000"/>
            <a:ext cx="2975396" cy="177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53000" y="1473200"/>
            <a:ext cx="34290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400" dirty="0"/>
          </a:p>
          <a:p>
            <a:r>
              <a:rPr lang="es-ES" sz="1400" dirty="0"/>
              <a:t>Repensar la vida urbana desde los barrios, </a:t>
            </a:r>
            <a:r>
              <a:rPr lang="es-ES" sz="1400" dirty="0" smtClean="0"/>
              <a:t>     a </a:t>
            </a:r>
            <a:r>
              <a:rPr lang="es-ES" sz="1400" dirty="0"/>
              <a:t>partir de las disfunciones expuestas </a:t>
            </a:r>
            <a:r>
              <a:rPr lang="es-ES" sz="1400" dirty="0" smtClean="0"/>
              <a:t>        post </a:t>
            </a:r>
            <a:r>
              <a:rPr lang="es-ES" sz="1400" dirty="0"/>
              <a:t>Pandemia, nos plantea nuevos </a:t>
            </a:r>
            <a:r>
              <a:rPr lang="es-ES" sz="1400" b="1" dirty="0"/>
              <a:t>Desafíos</a:t>
            </a:r>
            <a:r>
              <a:rPr lang="es-ES" sz="1400" dirty="0"/>
              <a:t> y también nos abre </a:t>
            </a:r>
            <a:r>
              <a:rPr lang="es-ES" sz="1400" b="1" dirty="0"/>
              <a:t>Oportunidades </a:t>
            </a:r>
            <a:r>
              <a:rPr lang="es-ES" sz="1400" b="1" dirty="0" smtClean="0"/>
              <a:t>            </a:t>
            </a:r>
            <a:r>
              <a:rPr lang="es-ES" sz="1400" dirty="0" smtClean="0"/>
              <a:t>para </a:t>
            </a:r>
            <a:r>
              <a:rPr lang="es-ES" sz="1400" dirty="0"/>
              <a:t>diseñar la futura Ciudad que queremos, como así también la que necesitamos reacondicionar con mayor </a:t>
            </a:r>
            <a:r>
              <a:rPr lang="es-ES" sz="1400" b="1" dirty="0"/>
              <a:t>valor de uso</a:t>
            </a:r>
            <a:r>
              <a:rPr lang="es-ES" sz="1400" dirty="0"/>
              <a:t>, para un escenario de cambios y transformaciones en el que nos encontramos.</a:t>
            </a:r>
            <a:endParaRPr lang="es-CL" sz="1400" dirty="0"/>
          </a:p>
          <a:p>
            <a:endParaRPr lang="es-ES" dirty="0"/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56F9BB77-C598-2C56-AC0C-966E1460375B}"/>
              </a:ext>
            </a:extLst>
          </p:cNvPr>
          <p:cNvSpPr txBox="1">
            <a:spLocks/>
          </p:cNvSpPr>
          <p:nvPr/>
        </p:nvSpPr>
        <p:spPr>
          <a:xfrm>
            <a:off x="5029200" y="787400"/>
            <a:ext cx="2197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Problemática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0A754EC-A696-8CB9-B1E4-41BE0717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77800"/>
            <a:ext cx="499915" cy="298730"/>
          </a:xfrm>
          <a:prstGeom prst="rect">
            <a:avLst/>
          </a:prstGeom>
        </p:spPr>
      </p:pic>
      <p:pic>
        <p:nvPicPr>
          <p:cNvPr id="6" name="Imagen 5" descr="FICH_2005_0116_JEJ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13" y="-812800"/>
            <a:ext cx="4604099" cy="6858000"/>
          </a:xfrm>
          <a:prstGeom prst="rect">
            <a:avLst/>
          </a:prstGeom>
        </p:spPr>
      </p:pic>
      <p:pic>
        <p:nvPicPr>
          <p:cNvPr id="11" name="Imagen 10" descr="286-2865217_smiley-blanc-png-wink-smiley-face-black-and-white-removebg-previ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8556"/>
            <a:ext cx="457200" cy="484538"/>
          </a:xfrm>
          <a:prstGeom prst="rect">
            <a:avLst/>
          </a:prstGeom>
        </p:spPr>
      </p:pic>
      <p:pic>
        <p:nvPicPr>
          <p:cNvPr id="14" name="Imagen 13" descr="BB6_2 copia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0200"/>
            <a:ext cx="197908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9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F5A5072-7B47-4D32-B52A-4EBBF590B8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Referencia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03" y="-203200"/>
            <a:ext cx="9324957" cy="7501934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="" xmlns:a16="http://schemas.microsoft.com/office/drawing/2014/main" id="{99AD5CA8-7418-999E-5FCB-BD77D492D6D3}"/>
              </a:ext>
            </a:extLst>
          </p:cNvPr>
          <p:cNvSpPr txBox="1">
            <a:spLocks/>
          </p:cNvSpPr>
          <p:nvPr/>
        </p:nvSpPr>
        <p:spPr>
          <a:xfrm>
            <a:off x="3657600" y="711200"/>
            <a:ext cx="7540322" cy="2169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Caso</a:t>
            </a:r>
            <a:endParaRPr lang="en-US" sz="4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72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6_1.png" descr="BB6_1.png">
            <a:extLst>
              <a:ext uri="{FF2B5EF4-FFF2-40B4-BE49-F238E27FC236}">
                <a16:creationId xmlns="" xmlns:a16="http://schemas.microsoft.com/office/drawing/2014/main" id="{D8684F81-BA88-2E4D-AC64-F92E2A3F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473200"/>
            <a:ext cx="2057400" cy="2048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13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800600" y="1778000"/>
            <a:ext cx="388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BIG barrio es un Programa de Gestión Inteligente del Barrio, que posibilita articular una red de intereses propios y locales de escala barrial, permitiendo habilitar servicios y prestaciones de proximidad, </a:t>
            </a:r>
            <a:r>
              <a:rPr lang="es-ES" sz="1400" dirty="0" err="1"/>
              <a:t>disponibilizados</a:t>
            </a:r>
            <a:r>
              <a:rPr lang="es-ES" sz="1400" dirty="0"/>
              <a:t> a través de Tecnologías Digitales, para incentivar una mejor calidad de vida  para residentes y usuarios y promover su desarrollo económico, ambiental y </a:t>
            </a:r>
            <a:r>
              <a:rPr lang="es-ES_tradnl" sz="1400" dirty="0"/>
              <a:t>social.</a:t>
            </a:r>
            <a:endParaRPr lang="es-CL" sz="1400" dirty="0"/>
          </a:p>
        </p:txBody>
      </p:sp>
      <p:sp>
        <p:nvSpPr>
          <p:cNvPr id="5" name="object 5">
            <a:extLst>
              <a:ext uri="{FF2B5EF4-FFF2-40B4-BE49-F238E27FC236}">
                <a16:creationId xmlns="" xmlns:a16="http://schemas.microsoft.com/office/drawing/2014/main" id="{D660B481-71DE-D590-E1C8-604F31339C2E}"/>
              </a:ext>
            </a:extLst>
          </p:cNvPr>
          <p:cNvSpPr txBox="1">
            <a:spLocks/>
          </p:cNvSpPr>
          <p:nvPr/>
        </p:nvSpPr>
        <p:spPr>
          <a:xfrm>
            <a:off x="4876800" y="1092200"/>
            <a:ext cx="253672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Qué es BIG barrio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B904A43-7E1F-8E0B-0A14-C570EA1E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1083362"/>
            <a:ext cx="4638276" cy="32092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CDB0A8B-EA19-98C7-6A7C-D73F5A292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737" y="4292600"/>
            <a:ext cx="534263" cy="5312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Referencia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03" y="-203200"/>
            <a:ext cx="9324957" cy="7501934"/>
          </a:xfrm>
          <a:prstGeom prst="rect">
            <a:avLst/>
          </a:prstGeom>
        </p:spPr>
      </p:pic>
      <p:sp>
        <p:nvSpPr>
          <p:cNvPr id="13" name="object 5"/>
          <p:cNvSpPr txBox="1">
            <a:spLocks/>
          </p:cNvSpPr>
          <p:nvPr/>
        </p:nvSpPr>
        <p:spPr>
          <a:xfrm>
            <a:off x="1828800" y="1473200"/>
            <a:ext cx="5463701" cy="2023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kern="1200" spc="-405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u="sng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https://www.youtube.com/watch?v=Rtu-lZIdgHM&amp;t=57s</a:t>
            </a:r>
            <a:endParaRPr lang="en-US" sz="33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847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203DE33-2CD4-4CA8-9AF3-37C3B6513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9144000" cy="5079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Referencia.jp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14941"/>
            <a:ext cx="6314476" cy="508000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1E66C20D-A99E-A45B-E85F-7AF274EED2F3}"/>
              </a:ext>
            </a:extLst>
          </p:cNvPr>
          <p:cNvSpPr txBox="1">
            <a:spLocks/>
          </p:cNvSpPr>
          <p:nvPr/>
        </p:nvSpPr>
        <p:spPr>
          <a:xfrm>
            <a:off x="533400" y="2082800"/>
            <a:ext cx="4038600" cy="5328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L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Sostenibilidad</a:t>
            </a:r>
          </a:p>
        </p:txBody>
      </p:sp>
      <p:pic>
        <p:nvPicPr>
          <p:cNvPr id="2" name="Imagen 1" descr="Sustainable_Development_Goal-es-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711200"/>
            <a:ext cx="1600200" cy="1600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Conector recto 19"/>
          <p:cNvCxnSpPr/>
          <p:nvPr/>
        </p:nvCxnSpPr>
        <p:spPr>
          <a:xfrm>
            <a:off x="6858000" y="2311400"/>
            <a:ext cx="0" cy="99060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21" descr="1200px-Sustainable_Development_Goal-es-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21000"/>
            <a:ext cx="1346200" cy="1346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CDB0A8B-EA19-98C7-6A7C-D73F5A292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737" y="4292600"/>
            <a:ext cx="534263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025813" y="1025811"/>
            <a:ext cx="5080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025814" y="1033320"/>
            <a:ext cx="5079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587525" y="2639147"/>
            <a:ext cx="1853318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635413">
            <a:off x="-376302" y="718309"/>
            <a:ext cx="2925267" cy="3095525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025820" y="1018301"/>
            <a:ext cx="50800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5C63AC00-A63A-57C1-5E97-391F286F30DA}"/>
              </a:ext>
            </a:extLst>
          </p:cNvPr>
          <p:cNvSpPr txBox="1">
            <a:spLocks/>
          </p:cNvSpPr>
          <p:nvPr/>
        </p:nvSpPr>
        <p:spPr>
          <a:xfrm>
            <a:off x="4648200" y="-1254629"/>
            <a:ext cx="4800600" cy="2509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ODS ONU / N° 12</a:t>
            </a:r>
          </a:p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Producción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Consumo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Responsable</a:t>
            </a:r>
            <a:endParaRPr lang="en-US" sz="20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24400" y="971817"/>
            <a:ext cx="3581400" cy="410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 err="1"/>
              <a:t>Cada</a:t>
            </a:r>
            <a:r>
              <a:rPr lang="en-US" sz="1300" dirty="0"/>
              <a:t> </a:t>
            </a:r>
            <a:r>
              <a:rPr lang="en-US" sz="1300" dirty="0" err="1"/>
              <a:t>año</a:t>
            </a:r>
            <a:r>
              <a:rPr lang="en-US" sz="1300" dirty="0"/>
              <a:t> 1/3 de los </a:t>
            </a:r>
            <a:r>
              <a:rPr lang="en-US" sz="1300" dirty="0" err="1"/>
              <a:t>Alimentos</a:t>
            </a:r>
            <a:r>
              <a:rPr lang="en-US" sz="1300" dirty="0"/>
              <a:t> </a:t>
            </a:r>
            <a:r>
              <a:rPr lang="en-US" sz="1300" dirty="0" err="1"/>
              <a:t>producidos</a:t>
            </a:r>
            <a:r>
              <a:rPr lang="en-US" sz="1300" dirty="0"/>
              <a:t>, </a:t>
            </a:r>
            <a:r>
              <a:rPr lang="en-US" sz="1300" dirty="0" err="1"/>
              <a:t>equivalente</a:t>
            </a:r>
            <a:r>
              <a:rPr lang="en-US" sz="1300" dirty="0"/>
              <a:t> a 1300 </a:t>
            </a:r>
            <a:r>
              <a:rPr lang="en-US" sz="1300" dirty="0" err="1"/>
              <a:t>millones</a:t>
            </a:r>
            <a:r>
              <a:rPr lang="en-US" sz="1300" dirty="0"/>
              <a:t> de </a:t>
            </a:r>
            <a:r>
              <a:rPr lang="en-US" sz="1300" dirty="0" err="1"/>
              <a:t>Toneladas</a:t>
            </a:r>
            <a:r>
              <a:rPr lang="en-US" sz="1300" dirty="0"/>
              <a:t>, con un valor </a:t>
            </a:r>
            <a:r>
              <a:rPr lang="en-US" sz="1300" dirty="0" err="1"/>
              <a:t>estimado</a:t>
            </a:r>
            <a:r>
              <a:rPr lang="en-US" sz="1300" dirty="0"/>
              <a:t> de 1000 </a:t>
            </a:r>
            <a:r>
              <a:rPr lang="en-US" sz="1300" dirty="0" err="1"/>
              <a:t>Milones</a:t>
            </a:r>
            <a:r>
              <a:rPr lang="en-US" sz="1300" dirty="0"/>
              <a:t> de USD, </a:t>
            </a:r>
            <a:r>
              <a:rPr lang="en-US" sz="1300" dirty="0" err="1"/>
              <a:t>termina</a:t>
            </a:r>
            <a:r>
              <a:rPr lang="en-US" sz="1300" dirty="0"/>
              <a:t> </a:t>
            </a:r>
            <a:r>
              <a:rPr lang="en-US" sz="1300" dirty="0" err="1"/>
              <a:t>pudriéndose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malas</a:t>
            </a:r>
            <a:r>
              <a:rPr lang="en-US" sz="1300" dirty="0"/>
              <a:t> </a:t>
            </a:r>
            <a:r>
              <a:rPr lang="en-US" sz="1300" dirty="0" err="1" smtClean="0"/>
              <a:t>prácticas</a:t>
            </a:r>
            <a:endParaRPr lang="en-US" sz="1300" dirty="0" smtClean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2000 </a:t>
            </a:r>
            <a:r>
              <a:rPr lang="en-US" sz="1300" dirty="0" err="1"/>
              <a:t>millones</a:t>
            </a:r>
            <a:r>
              <a:rPr lang="en-US" sz="1300" dirty="0"/>
              <a:t> de personas en </a:t>
            </a:r>
            <a:r>
              <a:rPr lang="en-US" sz="1300" dirty="0" err="1"/>
              <a:t>todo</a:t>
            </a:r>
            <a:r>
              <a:rPr lang="en-US" sz="1300" dirty="0"/>
              <a:t> el </a:t>
            </a:r>
            <a:r>
              <a:rPr lang="en-US" sz="1300" dirty="0" err="1"/>
              <a:t>mundo</a:t>
            </a:r>
            <a:r>
              <a:rPr lang="en-US" sz="1300" dirty="0"/>
              <a:t> </a:t>
            </a:r>
            <a:r>
              <a:rPr lang="en-US" sz="1300" dirty="0" err="1"/>
              <a:t>tienen</a:t>
            </a:r>
            <a:r>
              <a:rPr lang="en-US" sz="1300" dirty="0"/>
              <a:t> </a:t>
            </a:r>
            <a:r>
              <a:rPr lang="en-US" sz="1300" dirty="0" err="1"/>
              <a:t>sobrepeso</a:t>
            </a:r>
            <a:r>
              <a:rPr lang="en-US" sz="1300" dirty="0"/>
              <a:t> o son </a:t>
            </a:r>
            <a:r>
              <a:rPr lang="en-US" sz="1300" dirty="0" err="1"/>
              <a:t>obesas</a:t>
            </a:r>
            <a:r>
              <a:rPr lang="en-US" sz="1300" dirty="0" smtClean="0"/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El Sector </a:t>
            </a:r>
            <a:r>
              <a:rPr lang="en-US" sz="1300" dirty="0" err="1"/>
              <a:t>Alimentación</a:t>
            </a:r>
            <a:r>
              <a:rPr lang="en-US" sz="1300" dirty="0"/>
              <a:t> </a:t>
            </a:r>
            <a:r>
              <a:rPr lang="en-US" sz="1300" dirty="0" err="1"/>
              <a:t>representa</a:t>
            </a:r>
            <a:r>
              <a:rPr lang="en-US" sz="1300" dirty="0"/>
              <a:t> </a:t>
            </a:r>
            <a:r>
              <a:rPr lang="en-US" sz="1300" dirty="0" err="1"/>
              <a:t>alrededor</a:t>
            </a:r>
            <a:r>
              <a:rPr lang="en-US" sz="1300" dirty="0"/>
              <a:t> del 30% del </a:t>
            </a:r>
            <a:r>
              <a:rPr lang="en-US" sz="1300" dirty="0" err="1"/>
              <a:t>Consumo</a:t>
            </a:r>
            <a:r>
              <a:rPr lang="en-US" sz="1300" dirty="0"/>
              <a:t>  total de </a:t>
            </a:r>
            <a:r>
              <a:rPr lang="en-US" sz="1300" dirty="0" err="1"/>
              <a:t>energía</a:t>
            </a:r>
            <a:r>
              <a:rPr lang="en-US" sz="1300" dirty="0"/>
              <a:t> en el </a:t>
            </a:r>
            <a:r>
              <a:rPr lang="en-US" sz="1300" dirty="0" err="1"/>
              <a:t>mundo</a:t>
            </a:r>
            <a:r>
              <a:rPr lang="en-US" sz="1300" dirty="0"/>
              <a:t> y un 22%  del total de </a:t>
            </a:r>
            <a:r>
              <a:rPr lang="en-US" sz="1300" dirty="0" err="1"/>
              <a:t>emisiones</a:t>
            </a:r>
            <a:r>
              <a:rPr lang="en-US" sz="1300" dirty="0"/>
              <a:t> de gases de </a:t>
            </a:r>
            <a:r>
              <a:rPr lang="en-US" sz="1300" dirty="0" err="1"/>
              <a:t>efecto</a:t>
            </a:r>
            <a:r>
              <a:rPr lang="en-US" sz="1300" dirty="0"/>
              <a:t> </a:t>
            </a:r>
            <a:r>
              <a:rPr lang="en-US" sz="1300" dirty="0" err="1"/>
              <a:t>invernadero</a:t>
            </a:r>
            <a:r>
              <a:rPr lang="en-US" sz="1300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2" name="Imagen 11" descr="packaging-waste-plastic-aluminium-cans-and-glass-bottles-AX5HR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0"/>
            <a:ext cx="6988496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CDB0A8B-EA19-98C7-6A7C-D73F5A29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737" y="4292600"/>
            <a:ext cx="534263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0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F5A5072-7B47-4D32-B52A-4EBBF590B8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Referencia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03" y="-203200"/>
            <a:ext cx="9324957" cy="7501934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="" xmlns:a16="http://schemas.microsoft.com/office/drawing/2014/main" id="{99AD5CA8-7418-999E-5FCB-BD77D492D6D3}"/>
              </a:ext>
            </a:extLst>
          </p:cNvPr>
          <p:cNvSpPr txBox="1">
            <a:spLocks/>
          </p:cNvSpPr>
          <p:nvPr/>
        </p:nvSpPr>
        <p:spPr>
          <a:xfrm>
            <a:off x="3657600" y="711200"/>
            <a:ext cx="7540322" cy="2169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Desafío</a:t>
            </a:r>
            <a:endParaRPr lang="en-US" sz="4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434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65F91163-2DAB-4694-E6B7-4CCF9028793B}"/>
              </a:ext>
            </a:extLst>
          </p:cNvPr>
          <p:cNvSpPr txBox="1">
            <a:spLocks/>
          </p:cNvSpPr>
          <p:nvPr/>
        </p:nvSpPr>
        <p:spPr>
          <a:xfrm>
            <a:off x="2895600" y="-1254629"/>
            <a:ext cx="4267200" cy="2509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HMW / How Might We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114800" y="863600"/>
            <a:ext cx="4916510" cy="410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“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podríamos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Ciudad de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Proximidades</a:t>
            </a:r>
            <a:r>
              <a:rPr lang="en-US" dirty="0"/>
              <a:t> </a:t>
            </a:r>
            <a:r>
              <a:rPr lang="en-US" dirty="0" err="1"/>
              <a:t>incentivar</a:t>
            </a:r>
            <a:r>
              <a:rPr lang="en-US" dirty="0"/>
              <a:t>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Prácticas</a:t>
            </a:r>
            <a:r>
              <a:rPr lang="en-US" dirty="0"/>
              <a:t> de </a:t>
            </a:r>
            <a:r>
              <a:rPr lang="en-US" dirty="0" smtClean="0"/>
              <a:t>     </a:t>
            </a:r>
            <a:r>
              <a:rPr lang="en-US" b="1" dirty="0" err="1" smtClean="0"/>
              <a:t>Consumo</a:t>
            </a:r>
            <a:r>
              <a:rPr lang="en-US" b="1" dirty="0" smtClean="0"/>
              <a:t> </a:t>
            </a:r>
            <a:r>
              <a:rPr lang="en-US" b="1" dirty="0" err="1"/>
              <a:t>Responsable</a:t>
            </a:r>
            <a:r>
              <a:rPr lang="en-US" b="1" dirty="0"/>
              <a:t> de </a:t>
            </a:r>
            <a:r>
              <a:rPr lang="en-US" b="1" dirty="0" err="1"/>
              <a:t>Alimentos</a:t>
            </a:r>
            <a:r>
              <a:rPr lang="en-US" dirty="0"/>
              <a:t>, en los </a:t>
            </a:r>
            <a:r>
              <a:rPr lang="en-US" dirty="0" err="1"/>
              <a:t>residentes</a:t>
            </a:r>
            <a:r>
              <a:rPr lang="en-US" dirty="0"/>
              <a:t> y </a:t>
            </a:r>
            <a:r>
              <a:rPr lang="en-US" dirty="0" err="1"/>
              <a:t>usuarios</a:t>
            </a:r>
            <a:r>
              <a:rPr lang="en-US" dirty="0"/>
              <a:t>  de la </a:t>
            </a:r>
            <a:r>
              <a:rPr lang="en-US" dirty="0" err="1"/>
              <a:t>Generación</a:t>
            </a:r>
            <a:r>
              <a:rPr lang="en-US" dirty="0"/>
              <a:t> Z </a:t>
            </a:r>
            <a:r>
              <a:rPr lang="en-US" dirty="0" smtClean="0"/>
              <a:t>             del </a:t>
            </a:r>
            <a:r>
              <a:rPr lang="en-US" dirty="0"/>
              <a:t>Barrio, a </a:t>
            </a:r>
            <a:r>
              <a:rPr lang="en-US" dirty="0" err="1"/>
              <a:t>través</a:t>
            </a:r>
            <a:r>
              <a:rPr lang="en-US" dirty="0"/>
              <a:t> del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smtClean="0"/>
              <a:t>        y </a:t>
            </a:r>
            <a:r>
              <a:rPr lang="en-US" dirty="0" err="1"/>
              <a:t>plataformas</a:t>
            </a:r>
            <a:r>
              <a:rPr lang="en-US" dirty="0"/>
              <a:t> </a:t>
            </a:r>
            <a:r>
              <a:rPr lang="en-US" dirty="0" err="1"/>
              <a:t>inteligentes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disponibilicen</a:t>
            </a:r>
            <a:r>
              <a:rPr lang="en-US" dirty="0"/>
              <a:t> </a:t>
            </a:r>
            <a:r>
              <a:rPr lang="en-US" dirty="0" smtClean="0"/>
              <a:t>     en </a:t>
            </a:r>
            <a:r>
              <a:rPr lang="en-US" dirty="0"/>
              <a:t>el </a:t>
            </a:r>
            <a:r>
              <a:rPr lang="en-US" b="1" dirty="0" err="1"/>
              <a:t>espacio</a:t>
            </a:r>
            <a:r>
              <a:rPr lang="en-US" b="1" dirty="0"/>
              <a:t> </a:t>
            </a:r>
            <a:r>
              <a:rPr lang="en-US" b="1" dirty="0" err="1"/>
              <a:t>público</a:t>
            </a:r>
            <a:r>
              <a:rPr lang="en-US" dirty="0"/>
              <a:t>, </a:t>
            </a:r>
            <a:r>
              <a:rPr lang="en-US" dirty="0" err="1"/>
              <a:t>información</a:t>
            </a:r>
            <a:r>
              <a:rPr lang="en-US" dirty="0"/>
              <a:t>,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smtClean="0"/>
              <a:t>     y </a:t>
            </a:r>
            <a:r>
              <a:rPr lang="en-US" dirty="0" err="1"/>
              <a:t>una</a:t>
            </a:r>
            <a:r>
              <a:rPr lang="en-US" dirty="0"/>
              <a:t> red de </a:t>
            </a:r>
            <a:r>
              <a:rPr lang="en-US" dirty="0" err="1"/>
              <a:t>servicios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permitan</a:t>
            </a:r>
            <a:r>
              <a:rPr lang="en-US" dirty="0"/>
              <a:t> </a:t>
            </a:r>
            <a:r>
              <a:rPr lang="en-US" dirty="0" err="1" smtClean="0"/>
              <a:t>fortalecer</a:t>
            </a:r>
            <a:r>
              <a:rPr lang="en-US" dirty="0" smtClean="0"/>
              <a:t>    </a:t>
            </a:r>
            <a:r>
              <a:rPr lang="en-US" dirty="0"/>
              <a:t>un </a:t>
            </a:r>
            <a:r>
              <a:rPr lang="en-US" dirty="0" err="1"/>
              <a:t>Modelo</a:t>
            </a:r>
            <a:r>
              <a:rPr lang="en-US" dirty="0"/>
              <a:t> de Ciudad </a:t>
            </a:r>
            <a:r>
              <a:rPr lang="en-US" dirty="0" err="1"/>
              <a:t>Inteligente</a:t>
            </a:r>
            <a:r>
              <a:rPr lang="en-US" dirty="0"/>
              <a:t>, </a:t>
            </a:r>
            <a:r>
              <a:rPr lang="en-US" dirty="0" err="1"/>
              <a:t>Abierta</a:t>
            </a:r>
            <a:r>
              <a:rPr lang="en-US" dirty="0"/>
              <a:t> y </a:t>
            </a:r>
            <a:r>
              <a:rPr lang="en-US" dirty="0" err="1"/>
              <a:t>Sostenible</a:t>
            </a:r>
            <a:r>
              <a:rPr lang="en-US" dirty="0"/>
              <a:t> “</a:t>
            </a:r>
          </a:p>
        </p:txBody>
      </p:sp>
      <p:pic>
        <p:nvPicPr>
          <p:cNvPr id="7" name="Imagen 6" descr="shutterstock_266984474FILEminimizer-1-scaled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4357754" cy="508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CCDB0A8B-EA19-98C7-6A7C-D73F5A29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737" y="4292600"/>
            <a:ext cx="534263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EE2AD96-B495-4E06-9291-B71706F728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67FBC50C-CDAD-B7D5-5E0D-9F4B8081F01D}"/>
              </a:ext>
            </a:extLst>
          </p:cNvPr>
          <p:cNvSpPr txBox="1">
            <a:spLocks/>
          </p:cNvSpPr>
          <p:nvPr/>
        </p:nvSpPr>
        <p:spPr>
          <a:xfrm>
            <a:off x="4953000" y="-1117600"/>
            <a:ext cx="3733800" cy="2509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Objetivo</a:t>
            </a:r>
            <a:r>
              <a: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400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Comunicacional</a:t>
            </a:r>
            <a:endPara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953000" y="863600"/>
            <a:ext cx="3646835" cy="410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500" dirty="0"/>
              <a:t>Desarrollar una Campaña que incentive las prácticas de Consumo Responsable de Comidas, ya sea en su Adquisición, Alimentación, Manejo de Residuos o Difusión, orientada al Target denominado Generación Z.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2" name="Imagen 1" descr="1-dx3FN4t6-UfktdxlGgJOhg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03200"/>
            <a:ext cx="6283298" cy="5613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CDB0A8B-EA19-98C7-6A7C-D73F5A29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737" y="4292600"/>
            <a:ext cx="534263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/>
          </p:cNvSpPr>
          <p:nvPr/>
        </p:nvSpPr>
        <p:spPr>
          <a:xfrm>
            <a:off x="4813299" y="1016000"/>
            <a:ext cx="3968748" cy="553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1"/>
                </a:solidFill>
                <a:latin typeface="+mj-lt"/>
                <a:cs typeface="+mj-cs"/>
              </a:rPr>
              <a:t>¿</a:t>
            </a:r>
            <a:r>
              <a:rPr lang="en-US" sz="3000" dirty="0" err="1">
                <a:solidFill>
                  <a:schemeClr val="tx1"/>
                </a:solidFill>
                <a:latin typeface="+mj-lt"/>
                <a:cs typeface="+mj-cs"/>
              </a:rPr>
              <a:t>Qué</a:t>
            </a:r>
            <a:r>
              <a:rPr lang="en-US" sz="3000" dirty="0">
                <a:solidFill>
                  <a:schemeClr val="tx1"/>
                </a:solidFill>
                <a:latin typeface="+mj-lt"/>
                <a:cs typeface="+mj-cs"/>
              </a:rPr>
              <a:t> es Lab U 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13300" y="1936749"/>
            <a:ext cx="3968747" cy="205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300" dirty="0"/>
              <a:t>Somos una Laboratorio de Innovación que reúne actores Académicos, Públicos y Privados </a:t>
            </a:r>
            <a:r>
              <a:rPr lang="es-CL" sz="1300" dirty="0">
                <a:ln w="0"/>
              </a:rPr>
              <a:t>bajo una estructura colaborativa de capacidades</a:t>
            </a:r>
            <a:r>
              <a:rPr lang="es-CL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s-CL" sz="1300" dirty="0" smtClean="0"/>
              <a:t>para </a:t>
            </a:r>
            <a:r>
              <a:rPr lang="es-CL" sz="1300" dirty="0"/>
              <a:t>el </a:t>
            </a:r>
            <a:r>
              <a:rPr lang="es-CL" sz="1300" b="1" dirty="0"/>
              <a:t>Desarrollo y Transformación Digital </a:t>
            </a:r>
            <a:r>
              <a:rPr lang="es-CL" sz="1300" dirty="0"/>
              <a:t>de los Territorios y las Comunidades (</a:t>
            </a:r>
            <a:r>
              <a:rPr lang="es-CL" sz="1300" dirty="0">
                <a:hlinkClick r:id="rId2"/>
              </a:rPr>
              <a:t>www.labu.cl</a:t>
            </a:r>
            <a:r>
              <a:rPr lang="es-CL" sz="1300" dirty="0"/>
              <a:t> </a:t>
            </a:r>
            <a:r>
              <a:rPr lang="es-CL" sz="1300" dirty="0" smtClean="0"/>
              <a:t>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CL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300" dirty="0"/>
              <a:t>Nuestro ámbito de acción está en la Ciudad, </a:t>
            </a:r>
            <a:r>
              <a:rPr lang="es-CL" sz="1300" dirty="0" smtClean="0"/>
              <a:t>                 y </a:t>
            </a:r>
            <a:r>
              <a:rPr lang="es-CL" sz="1300" dirty="0"/>
              <a:t>nuestro énfasis está puesto en la relación que establecen las Personas con el Espacio Público a través de las Tecnologías Digitales.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A399A3A-EF9A-EA99-7A32-688DB849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75096"/>
            <a:ext cx="502032" cy="298709"/>
          </a:xfrm>
          <a:prstGeom prst="rect">
            <a:avLst/>
          </a:prstGeom>
        </p:spPr>
      </p:pic>
      <p:pic>
        <p:nvPicPr>
          <p:cNvPr id="6" name="Imagen 5" descr="Ciud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-127000"/>
            <a:ext cx="8010971" cy="534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6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F5A5072-7B47-4D32-B52A-4EBBF590B8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Referencia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03" y="-203200"/>
            <a:ext cx="9324957" cy="7501934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="" xmlns:a16="http://schemas.microsoft.com/office/drawing/2014/main" id="{99AD5CA8-7418-999E-5FCB-BD77D492D6D3}"/>
              </a:ext>
            </a:extLst>
          </p:cNvPr>
          <p:cNvSpPr txBox="1">
            <a:spLocks/>
          </p:cNvSpPr>
          <p:nvPr/>
        </p:nvSpPr>
        <p:spPr>
          <a:xfrm>
            <a:off x="2514600" y="711200"/>
            <a:ext cx="7540322" cy="2169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Condicionantes</a:t>
            </a:r>
            <a:endParaRPr lang="en-US" sz="4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212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DEE2AD96-B495-4E06-9291-B71706F728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CF6D67-C5A8-4ADD-9E8E-1E38CA1D3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447136" y="447710"/>
            <a:ext cx="5080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6909FA0-B515-4681-B7A8-FA281D133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265524" y="266930"/>
            <a:ext cx="4700896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1C9FE86-FCC3-4A31-AA1C-C882262B7F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1158263" y="2062309"/>
            <a:ext cx="1853318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D96243B-ECED-4B71-8E06-AE9A285EAD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287001" y="607845"/>
            <a:ext cx="5080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09989E4-EFDC-4A90-A633-E0525FB413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6097846">
            <a:off x="634057" y="815932"/>
            <a:ext cx="319874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4876800" y="558800"/>
            <a:ext cx="3646835" cy="410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CL" sz="1400" dirty="0"/>
              <a:t>Propuesta para emplazarse en una Ciudad de Servicios de Proximidad, implementable dentro de un radio entre 2-3 Kilómetros.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endParaRPr lang="es-CL" sz="1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CL" sz="1400" dirty="0"/>
              <a:t>Propuesta para habilitarse en una Plataforma de uso en el Espacio Público con interacción Físico-Digital para sus usuarios.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endParaRPr lang="es-CL" sz="1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CL" sz="1400" dirty="0"/>
              <a:t>Propuesta para incentivar prácticas de Consumo Responsable de Alimentos, en residentes o usuarios del Barrio pertenecientes a la Generación Z.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endParaRPr lang="es-CL" sz="14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CL" sz="1400" dirty="0"/>
              <a:t>Propuesta para aplicarse en un barrio, que sea de alcance medio, es decir, con una población entre 30.000 a 50.000 personas.</a:t>
            </a: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Imagen 4" descr="hands-making-a-frame-free-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0"/>
            <a:ext cx="8077200" cy="52962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CCDB0A8B-EA19-98C7-6A7C-D73F5A29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737" y="4292600"/>
            <a:ext cx="534263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6_1.png" descr="BB6_1.png">
            <a:extLst>
              <a:ext uri="{FF2B5EF4-FFF2-40B4-BE49-F238E27FC236}">
                <a16:creationId xmlns="" xmlns:a16="http://schemas.microsoft.com/office/drawing/2014/main" id="{D8684F81-BA88-2E4D-AC64-F92E2A3F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4200" y="1396618"/>
            <a:ext cx="2286000" cy="2280285"/>
          </a:xfrm>
          <a:prstGeom prst="rect">
            <a:avLst/>
          </a:prstGeom>
          <a:noFill/>
        </p:spPr>
      </p:pic>
      <p:pic>
        <p:nvPicPr>
          <p:cNvPr id="3" name="Imagen 4">
            <a:extLst>
              <a:ext uri="{FF2B5EF4-FFF2-40B4-BE49-F238E27FC236}">
                <a16:creationId xmlns="" xmlns:a16="http://schemas.microsoft.com/office/drawing/2014/main" id="{975F0ADD-27E4-C841-B6D2-E558B75A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140200"/>
            <a:ext cx="1311625" cy="7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5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080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ject 5"/>
          <p:cNvSpPr txBox="1">
            <a:spLocks/>
          </p:cNvSpPr>
          <p:nvPr/>
        </p:nvSpPr>
        <p:spPr>
          <a:xfrm>
            <a:off x="5648707" y="270462"/>
            <a:ext cx="2866642" cy="140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solidFill>
                  <a:schemeClr val="tx1"/>
                </a:solidFill>
                <a:latin typeface="+mj-lt"/>
                <a:cs typeface="+mj-cs"/>
              </a:rPr>
              <a:t>Enfoque</a:t>
            </a:r>
            <a:endParaRPr lang="en-US" sz="30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48707" y="1803111"/>
            <a:ext cx="2866642" cy="2772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 err="1"/>
              <a:t>Entendemos</a:t>
            </a:r>
            <a:r>
              <a:rPr lang="en-US" sz="1300" dirty="0"/>
              <a:t> la Ciudad </a:t>
            </a:r>
            <a:r>
              <a:rPr lang="en-US" sz="1300" dirty="0" err="1"/>
              <a:t>como</a:t>
            </a:r>
            <a:r>
              <a:rPr lang="en-US" sz="1300" dirty="0"/>
              <a:t>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b="1" dirty="0"/>
              <a:t>Arena de </a:t>
            </a:r>
            <a:r>
              <a:rPr lang="en-US" sz="1300" b="1" dirty="0" err="1"/>
              <a:t>Innovación</a:t>
            </a:r>
            <a:r>
              <a:rPr lang="en-US" sz="1300" dirty="0"/>
              <a:t>, </a:t>
            </a:r>
            <a:r>
              <a:rPr lang="en-US" sz="1300" dirty="0" err="1"/>
              <a:t>reconociéndola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</a:t>
            </a:r>
            <a:r>
              <a:rPr lang="en-US" sz="1300" dirty="0" err="1"/>
              <a:t>centro</a:t>
            </a:r>
            <a:r>
              <a:rPr lang="en-US" sz="1300" dirty="0"/>
              <a:t> de </a:t>
            </a:r>
            <a:r>
              <a:rPr lang="en-US" sz="1300" dirty="0" err="1"/>
              <a:t>desarrollo</a:t>
            </a:r>
            <a:r>
              <a:rPr lang="en-US" sz="1300" dirty="0"/>
              <a:t> de </a:t>
            </a:r>
            <a:r>
              <a:rPr lang="en-US" sz="1300" dirty="0" err="1"/>
              <a:t>conocimiento</a:t>
            </a:r>
            <a:r>
              <a:rPr lang="en-US" sz="1300" dirty="0"/>
              <a:t> y de </a:t>
            </a:r>
            <a:r>
              <a:rPr lang="en-US" sz="1300" dirty="0" err="1"/>
              <a:t>creatividad</a:t>
            </a:r>
            <a:r>
              <a:rPr lang="en-US" sz="1300" dirty="0"/>
              <a:t>.                    En </a:t>
            </a:r>
            <a:r>
              <a:rPr lang="en-US" sz="1300" dirty="0" err="1"/>
              <a:t>donde</a:t>
            </a:r>
            <a:r>
              <a:rPr lang="en-US" sz="1300" dirty="0"/>
              <a:t> el </a:t>
            </a:r>
            <a:r>
              <a:rPr lang="en-US" sz="1300" dirty="0" err="1"/>
              <a:t>espacio</a:t>
            </a:r>
            <a:r>
              <a:rPr lang="en-US" sz="1300" dirty="0"/>
              <a:t> </a:t>
            </a:r>
            <a:r>
              <a:rPr lang="en-US" sz="1300" dirty="0" err="1"/>
              <a:t>público</a:t>
            </a:r>
            <a:r>
              <a:rPr lang="en-US" sz="1300" dirty="0"/>
              <a:t> </a:t>
            </a:r>
            <a:r>
              <a:rPr lang="en-US" sz="1300" dirty="0" err="1"/>
              <a:t>es</a:t>
            </a:r>
            <a:r>
              <a:rPr lang="en-US" sz="1300" dirty="0"/>
              <a:t> el </a:t>
            </a:r>
            <a:r>
              <a:rPr lang="en-US" sz="1300" dirty="0" err="1"/>
              <a:t>área</a:t>
            </a:r>
            <a:r>
              <a:rPr lang="en-US" sz="1300" dirty="0"/>
              <a:t> de </a:t>
            </a:r>
            <a:r>
              <a:rPr lang="en-US" sz="1300" dirty="0" err="1"/>
              <a:t>interconexión</a:t>
            </a:r>
            <a:r>
              <a:rPr lang="en-US" sz="1300" dirty="0"/>
              <a:t> en el </a:t>
            </a:r>
            <a:r>
              <a:rPr lang="en-US" sz="1300" dirty="0" err="1"/>
              <a:t>que</a:t>
            </a:r>
            <a:r>
              <a:rPr lang="en-US" sz="1300" dirty="0"/>
              <a:t> se </a:t>
            </a:r>
            <a:r>
              <a:rPr lang="en-US" sz="1300" dirty="0" err="1"/>
              <a:t>materializa</a:t>
            </a:r>
            <a:r>
              <a:rPr lang="en-US" sz="1300" dirty="0"/>
              <a:t> el </a:t>
            </a:r>
            <a:r>
              <a:rPr lang="en-US" sz="1300" dirty="0" err="1"/>
              <a:t>carácter</a:t>
            </a:r>
            <a:r>
              <a:rPr lang="en-US" sz="1300" dirty="0"/>
              <a:t>, la </a:t>
            </a:r>
            <a:r>
              <a:rPr lang="en-US" sz="1300" dirty="0" err="1"/>
              <a:t>cultura</a:t>
            </a:r>
            <a:r>
              <a:rPr lang="en-US" sz="1300" dirty="0"/>
              <a:t> y </a:t>
            </a:r>
            <a:r>
              <a:rPr lang="en-US" sz="1300" dirty="0" err="1"/>
              <a:t>las</a:t>
            </a:r>
            <a:r>
              <a:rPr lang="en-US" sz="1300" dirty="0"/>
              <a:t> </a:t>
            </a:r>
            <a:r>
              <a:rPr lang="en-US" sz="1300" dirty="0" err="1"/>
              <a:t>prácticas</a:t>
            </a:r>
            <a:r>
              <a:rPr lang="en-US" sz="1300" dirty="0"/>
              <a:t> de </a:t>
            </a:r>
            <a:r>
              <a:rPr lang="en-US" sz="1300" dirty="0" err="1"/>
              <a:t>una</a:t>
            </a:r>
            <a:r>
              <a:rPr lang="en-US" sz="1300" dirty="0"/>
              <a:t> </a:t>
            </a:r>
            <a:r>
              <a:rPr lang="en-US" sz="1300" dirty="0" err="1"/>
              <a:t>sociedad</a:t>
            </a:r>
            <a:r>
              <a:rPr lang="en-US" sz="1300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 err="1">
                <a:ln w="0"/>
              </a:rPr>
              <a:t>Apreciamos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las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Comunidades</a:t>
            </a:r>
            <a:r>
              <a:rPr lang="en-US" sz="1300" dirty="0">
                <a:ln w="0"/>
              </a:rPr>
              <a:t> en </a:t>
            </a:r>
            <a:r>
              <a:rPr lang="en-US" sz="1300" dirty="0" err="1">
                <a:ln w="0"/>
              </a:rPr>
              <a:t>las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Ciudades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como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Sistemas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Cognitivos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Vivos</a:t>
            </a:r>
            <a:r>
              <a:rPr lang="en-US" sz="1300" dirty="0">
                <a:ln w="0"/>
              </a:rPr>
              <a:t> de </a:t>
            </a:r>
            <a:r>
              <a:rPr lang="en-US" sz="1300" dirty="0" err="1">
                <a:ln w="0"/>
              </a:rPr>
              <a:t>aprendizaje</a:t>
            </a:r>
            <a:r>
              <a:rPr lang="en-US" sz="1300" dirty="0">
                <a:ln w="0"/>
              </a:rPr>
              <a:t> y </a:t>
            </a:r>
            <a:r>
              <a:rPr lang="en-US" sz="1300" dirty="0" err="1">
                <a:ln w="0"/>
              </a:rPr>
              <a:t>cambio</a:t>
            </a:r>
            <a:r>
              <a:rPr lang="en-US" sz="1300" dirty="0">
                <a:ln w="0"/>
              </a:rPr>
              <a:t>, </a:t>
            </a:r>
            <a:r>
              <a:rPr lang="en-US" sz="1300" dirty="0" err="1">
                <a:ln w="0"/>
              </a:rPr>
              <a:t>dentro</a:t>
            </a:r>
            <a:r>
              <a:rPr lang="en-US" sz="1300" dirty="0">
                <a:ln w="0"/>
              </a:rPr>
              <a:t> del </a:t>
            </a:r>
            <a:r>
              <a:rPr lang="en-US" sz="1300" dirty="0" err="1">
                <a:ln w="0"/>
              </a:rPr>
              <a:t>Proceso</a:t>
            </a:r>
            <a:r>
              <a:rPr lang="en-US" sz="1300" dirty="0">
                <a:ln w="0"/>
              </a:rPr>
              <a:t> de </a:t>
            </a:r>
            <a:r>
              <a:rPr lang="en-US" sz="1300" dirty="0" err="1">
                <a:ln w="0"/>
              </a:rPr>
              <a:t>Transformación</a:t>
            </a:r>
            <a:r>
              <a:rPr lang="en-US" sz="1300" dirty="0">
                <a:ln w="0"/>
              </a:rPr>
              <a:t> Digital en </a:t>
            </a:r>
            <a:r>
              <a:rPr lang="en-US" sz="1300" dirty="0" err="1">
                <a:ln w="0"/>
              </a:rPr>
              <a:t>que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nos</a:t>
            </a:r>
            <a:r>
              <a:rPr lang="en-US" sz="1300" dirty="0">
                <a:ln w="0"/>
              </a:rPr>
              <a:t> </a:t>
            </a:r>
            <a:r>
              <a:rPr lang="en-US" sz="1300" dirty="0" err="1">
                <a:ln w="0"/>
              </a:rPr>
              <a:t>encontramos</a:t>
            </a:r>
            <a:r>
              <a:rPr lang="en-US" sz="1300" dirty="0">
                <a:ln w="0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BA4F322-FFDE-8EFB-93F8-778309369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49" y="121097"/>
            <a:ext cx="499915" cy="2987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A8C4402D-FD21-BD4F-A36D-AA7FB8F2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048000" y="0"/>
            <a:ext cx="8229600" cy="522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C64725D-DFB2-5073-37B1-F475113A9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-1986415"/>
            <a:ext cx="3200400" cy="706641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98186" y="1014737"/>
            <a:ext cx="64410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 dirty="0"/>
              <a:t>CIUDAD INTELIGENTE                                                                                                                                                                  Que realice gestión eficiente de la información que genera la ciudad y sus habitantes, mediante la incorporación de tecnologías de información y comunicaciones (</a:t>
            </a:r>
            <a:r>
              <a:rPr lang="es-ES" baseline="30000" dirty="0" err="1"/>
              <a:t>TICs</a:t>
            </a:r>
            <a:r>
              <a:rPr lang="es-ES" baseline="30000" dirty="0"/>
              <a:t>), poniendo al habitante del territorio en el centro, con el fin de mejorar la calidad de vida de los ciudadanos, optimizar los procesos de gestión de recursos y potenciar el desarrollo de nuevos servicios urbanos y/o políticas públicas.</a:t>
            </a:r>
            <a:endParaRPr lang="es-ES" sz="1400" dirty="0"/>
          </a:p>
        </p:txBody>
      </p:sp>
      <p:sp>
        <p:nvSpPr>
          <p:cNvPr id="4" name="Rectángulo 3"/>
          <p:cNvSpPr/>
          <p:nvPr/>
        </p:nvSpPr>
        <p:spPr>
          <a:xfrm>
            <a:off x="2398186" y="2294847"/>
            <a:ext cx="655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 dirty="0"/>
              <a:t>CIUDAD ABIERTA                                                                                                                                                      Que no solo sean más inteligentes, sino también más abierta y accesible desde el</a:t>
            </a:r>
            <a:r>
              <a:rPr lang="es-ES" dirty="0"/>
              <a:t> </a:t>
            </a:r>
            <a:r>
              <a:rPr lang="es-ES" baseline="30000" dirty="0"/>
              <a:t>punto de vista de la tecnología, los protocolos de comunicación, la relación con la ciudadanía, el acceso a la información, la participación y la transparencia.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398186" y="3418932"/>
            <a:ext cx="6738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 dirty="0"/>
              <a:t>CIUDAD SOSTENIBLE</a:t>
            </a:r>
          </a:p>
          <a:p>
            <a:r>
              <a:rPr lang="es-ES" baseline="30000" dirty="0"/>
              <a:t>Que</a:t>
            </a:r>
            <a:r>
              <a:rPr lang="es-ES" dirty="0"/>
              <a:t> </a:t>
            </a:r>
            <a:r>
              <a:rPr lang="es-ES" baseline="30000" dirty="0"/>
              <a:t>su desarrollo sea capaz de satisfacer las necesidades del presente sin comprometer la capacidad de las futuras. Permitiendo mitigar también la contaminación del medioambiente a través de los desechos, y las prácticas laborales insostenibles, a través de procesos de adquisición e iniciativas innovadoras para promover la reutilización de materiales.</a:t>
            </a:r>
          </a:p>
          <a:p>
            <a:r>
              <a:rPr lang="es-ES" baseline="30000" dirty="0"/>
              <a:t>Como también la adquisición, adopción y uso de tecnologías creadas por pequeñas y medianas empresas locales.  </a:t>
            </a:r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6B186827-01BC-98EA-CCD6-D5B43E4994F6}"/>
              </a:ext>
            </a:extLst>
          </p:cNvPr>
          <p:cNvSpPr txBox="1">
            <a:spLocks/>
          </p:cNvSpPr>
          <p:nvPr/>
        </p:nvSpPr>
        <p:spPr>
          <a:xfrm>
            <a:off x="2398187" y="330309"/>
            <a:ext cx="2197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Nuestros Pilares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FAF6DD1-A78F-3223-6D86-2C6725C2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77800"/>
            <a:ext cx="499915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EE2AD96-B495-4E06-9291-B71706F728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4572000" y="863600"/>
            <a:ext cx="3646835" cy="410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300" dirty="0"/>
              <a:t>El 2050 la población mundial crecerá en un 32% hasta alcanzar los 9,2 mil millones de habitantes.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CL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300" dirty="0"/>
              <a:t>Más del 80% de la población mundial vivirá en ciudades.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CL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300" dirty="0"/>
              <a:t>El Programa de las Naciones Unidas para los Asentamientos Humanos (ONU-Hábitat), contempla que las ciudades consumen actualmente el 75% de la energía mundial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CL" sz="13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300" dirty="0"/>
              <a:t>Población en nuestra costa pacífico  (Chile, Perú, Ecuador y Colombia ) con acceso promedio a internet de 56 Millones de personas.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5BEA44F-7997-7C59-3705-F5FF204A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77800"/>
            <a:ext cx="499915" cy="298730"/>
          </a:xfrm>
          <a:prstGeom prst="rect">
            <a:avLst/>
          </a:prstGeom>
        </p:spPr>
      </p:pic>
      <p:pic>
        <p:nvPicPr>
          <p:cNvPr id="2" name="Imagen 1" descr="1408013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5841685" cy="5080000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="" xmlns:a16="http://schemas.microsoft.com/office/drawing/2014/main" id="{B9510A60-08DB-E0E1-7756-672853E6ED60}"/>
              </a:ext>
            </a:extLst>
          </p:cNvPr>
          <p:cNvSpPr txBox="1">
            <a:spLocks/>
          </p:cNvSpPr>
          <p:nvPr/>
        </p:nvSpPr>
        <p:spPr>
          <a:xfrm>
            <a:off x="4495800" y="-1498600"/>
            <a:ext cx="3810000" cy="259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Estadísticas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Relevantes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+mj-lt"/>
                <a:cs typeface="+mj-cs"/>
              </a:rPr>
              <a:t>C</a:t>
            </a:r>
            <a:r>
              <a:rPr lang="en-US" sz="2000" b="0" kern="1200" dirty="0" err="1" smtClean="0">
                <a:solidFill>
                  <a:schemeClr val="tx1"/>
                </a:solidFill>
                <a:latin typeface="+mj-lt"/>
                <a:cs typeface="+mj-cs"/>
              </a:rPr>
              <a:t>iudades</a:t>
            </a:r>
            <a:endParaRPr lang="en-US" sz="2000" b="0" kern="1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6F5A5072-7B47-4D32-B52A-4EBBF590B8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080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Referencia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03" y="-203200"/>
            <a:ext cx="9324957" cy="7501934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="" xmlns:a16="http://schemas.microsoft.com/office/drawing/2014/main" id="{99AD5CA8-7418-999E-5FCB-BD77D492D6D3}"/>
              </a:ext>
            </a:extLst>
          </p:cNvPr>
          <p:cNvSpPr txBox="1">
            <a:spLocks/>
          </p:cNvSpPr>
          <p:nvPr/>
        </p:nvSpPr>
        <p:spPr>
          <a:xfrm>
            <a:off x="2743200" y="635000"/>
            <a:ext cx="7540322" cy="2169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j-cs"/>
              </a:rPr>
              <a:t>Problemática</a:t>
            </a:r>
            <a:endParaRPr lang="en-US" sz="44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72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5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080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78BBED04-22FA-5BE1-2110-BF7735EBA00E}"/>
              </a:ext>
            </a:extLst>
          </p:cNvPr>
          <p:cNvSpPr txBox="1">
            <a:spLocks/>
          </p:cNvSpPr>
          <p:nvPr/>
        </p:nvSpPr>
        <p:spPr>
          <a:xfrm>
            <a:off x="5638800" y="101600"/>
            <a:ext cx="2866642" cy="140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latin typeface="+mj-lt"/>
                <a:cs typeface="+mj-cs"/>
              </a:rPr>
              <a:t>Problemática</a:t>
            </a:r>
            <a:endParaRPr lang="en-US" sz="24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38800" y="1320800"/>
            <a:ext cx="3352800" cy="2772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CL" sz="1400" dirty="0"/>
              <a:t>La vieja ciudad de cemento, vidrio, metal, calles y plazas</a:t>
            </a:r>
            <a:r>
              <a:rPr lang="es-CL" sz="1400" b="1" dirty="0"/>
              <a:t>, se hace insatisfactoria frente a los nuevos desafíos </a:t>
            </a:r>
            <a:r>
              <a:rPr lang="es-CL" sz="1400" b="1" dirty="0" smtClean="0"/>
              <a:t>         </a:t>
            </a:r>
            <a:r>
              <a:rPr lang="es-CL" sz="1400" dirty="0" smtClean="0"/>
              <a:t>de </a:t>
            </a:r>
            <a:r>
              <a:rPr lang="es-CL" sz="1400" dirty="0"/>
              <a:t>Gestión Pública del Habitar Ciudadano, gatillándose la necesidad de un cambio histórico en el modo en el que construimos y gestionamos las ciudades</a:t>
            </a:r>
            <a:r>
              <a:rPr lang="es-CL" sz="1400" dirty="0" smtClean="0"/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CL" sz="1400" dirty="0"/>
              <a:t> </a:t>
            </a:r>
            <a:r>
              <a:rPr lang="es-CL" sz="1400" dirty="0" smtClean="0"/>
              <a:t>                                                                            Hoy </a:t>
            </a:r>
            <a:r>
              <a:rPr lang="es-CL" sz="1400" dirty="0"/>
              <a:t>se requiere </a:t>
            </a:r>
            <a:r>
              <a:rPr lang="es-CL" sz="1400" b="1" dirty="0"/>
              <a:t>dotar de agilidad, flexibilidad, transparencia y colaboración</a:t>
            </a:r>
            <a:r>
              <a:rPr lang="es-CL" sz="1400" dirty="0"/>
              <a:t> como nunca antes al vivir en el espacio público, para dar respuesta a un contexto que </a:t>
            </a:r>
            <a:r>
              <a:rPr lang="es-CL" sz="1400" dirty="0" smtClean="0"/>
              <a:t>demanda comportamiento </a:t>
            </a:r>
            <a:r>
              <a:rPr lang="es-CL" sz="1400" dirty="0"/>
              <a:t>sustentable en todos los niveles y espacios de nuestra cotidianidad.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66FB254-4E0F-3F89-988D-74A4E9FF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01600"/>
            <a:ext cx="499915" cy="298730"/>
          </a:xfrm>
          <a:prstGeom prst="rect">
            <a:avLst/>
          </a:prstGeom>
        </p:spPr>
      </p:pic>
      <p:pic>
        <p:nvPicPr>
          <p:cNvPr id="8" name="Imagen 7" descr="City-Analytics-1 cop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6123479" cy="51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029200" y="1625600"/>
            <a:ext cx="3657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sz="1400" dirty="0"/>
              <a:t>La Ciudad Inteligente entendida como una </a:t>
            </a:r>
            <a:r>
              <a:rPr lang="es-ES" sz="1400" dirty="0" smtClean="0"/>
              <a:t>    </a:t>
            </a:r>
            <a:r>
              <a:rPr lang="es-ES" sz="1400" b="1" dirty="0" smtClean="0"/>
              <a:t>Red </a:t>
            </a:r>
            <a:r>
              <a:rPr lang="es-ES" sz="1400" b="1" dirty="0"/>
              <a:t>Urbana Digital de intereses relativos</a:t>
            </a:r>
            <a:r>
              <a:rPr lang="es-ES" sz="1400" dirty="0" smtClean="0"/>
              <a:t>,       </a:t>
            </a:r>
            <a:r>
              <a:rPr lang="es-ES" sz="1400" dirty="0"/>
              <a:t>se constituye en un “lugar” en la que </a:t>
            </a:r>
            <a:r>
              <a:rPr lang="es-ES" sz="1400" dirty="0" smtClean="0"/>
              <a:t>                         las </a:t>
            </a:r>
            <a:r>
              <a:rPr lang="es-ES" sz="1400" dirty="0"/>
              <a:t>tecnologías de la información y </a:t>
            </a:r>
            <a:r>
              <a:rPr lang="es-ES" sz="1400" dirty="0" smtClean="0"/>
              <a:t>                        de </a:t>
            </a:r>
            <a:r>
              <a:rPr lang="es-ES" sz="1400" dirty="0"/>
              <a:t>inteligencia de datos, permiten afrontar </a:t>
            </a:r>
            <a:r>
              <a:rPr lang="es-ES" sz="1400" dirty="0" smtClean="0"/>
              <a:t>         en </a:t>
            </a:r>
            <a:r>
              <a:rPr lang="es-ES" sz="1400" dirty="0"/>
              <a:t>mejor modo y de manera más </a:t>
            </a:r>
            <a:r>
              <a:rPr lang="es-ES" sz="1400" dirty="0" smtClean="0"/>
              <a:t>plena               </a:t>
            </a:r>
            <a:r>
              <a:rPr lang="es-ES" sz="1400" dirty="0"/>
              <a:t>los nuevos problemas </a:t>
            </a:r>
            <a:r>
              <a:rPr lang="es-ES" sz="1400" dirty="0" smtClean="0"/>
              <a:t>sociales medioambientales</a:t>
            </a:r>
            <a:r>
              <a:rPr lang="es-ES" sz="1400" dirty="0"/>
              <a:t>. </a:t>
            </a:r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9258856C-7488-C46F-2EDB-1EDA9D1E2199}"/>
              </a:ext>
            </a:extLst>
          </p:cNvPr>
          <p:cNvSpPr txBox="1">
            <a:spLocks/>
          </p:cNvSpPr>
          <p:nvPr/>
        </p:nvSpPr>
        <p:spPr>
          <a:xfrm>
            <a:off x="5181600" y="1244600"/>
            <a:ext cx="2197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Problemática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0478C0F-F289-EA06-22D0-313F1C578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21628"/>
            <a:ext cx="499915" cy="298730"/>
          </a:xfrm>
          <a:prstGeom prst="rect">
            <a:avLst/>
          </a:prstGeom>
        </p:spPr>
      </p:pic>
      <p:pic>
        <p:nvPicPr>
          <p:cNvPr id="2" name="Imagen 1" descr="Dn5fiWsVsAIMoW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5400" y="0"/>
            <a:ext cx="9663289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10200" y="1549400"/>
            <a:ext cx="342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Los modelos híbridos de prestaciones, permiten </a:t>
            </a:r>
            <a:r>
              <a:rPr lang="es-ES_tradnl" sz="1400" dirty="0"/>
              <a:t>mitigar </a:t>
            </a:r>
            <a:r>
              <a:rPr lang="es-ES_tradnl" sz="1400" dirty="0" smtClean="0"/>
              <a:t>a </a:t>
            </a:r>
            <a:r>
              <a:rPr lang="es-ES_tradnl" sz="1400" dirty="0"/>
              <a:t>través de Plataformas Tecnológicas de </a:t>
            </a:r>
            <a:r>
              <a:rPr lang="es-ES_tradnl" sz="1400" dirty="0" smtClean="0"/>
              <a:t>carácter </a:t>
            </a:r>
            <a:r>
              <a:rPr lang="es-ES_tradnl" sz="1400" b="1" dirty="0" smtClean="0"/>
              <a:t>Físico</a:t>
            </a:r>
            <a:r>
              <a:rPr lang="es-ES_tradnl" sz="1400" b="1" dirty="0"/>
              <a:t>-Digital</a:t>
            </a:r>
            <a:r>
              <a:rPr lang="es-ES_tradnl" sz="1400" dirty="0" smtClean="0"/>
              <a:t>,         </a:t>
            </a:r>
            <a:r>
              <a:rPr lang="es-ES_tradnl" sz="1400" dirty="0"/>
              <a:t>el desarrollo de nueva infraestructura y servicios para la Ciudad, disponiéndose como una opción de escala viable a implementar, a partir de su unidad nuclear del habitar, que es el Barrio. </a:t>
            </a:r>
          </a:p>
          <a:p>
            <a:endParaRPr lang="es-ES_tradnl" sz="1400" dirty="0"/>
          </a:p>
          <a:p>
            <a:endParaRPr lang="es-ES" dirty="0"/>
          </a:p>
        </p:txBody>
      </p:sp>
      <p:sp>
        <p:nvSpPr>
          <p:cNvPr id="4" name="object 5">
            <a:extLst>
              <a:ext uri="{FF2B5EF4-FFF2-40B4-BE49-F238E27FC236}">
                <a16:creationId xmlns="" xmlns:a16="http://schemas.microsoft.com/office/drawing/2014/main" id="{56F9BB77-C598-2C56-AC0C-966E1460375B}"/>
              </a:ext>
            </a:extLst>
          </p:cNvPr>
          <p:cNvSpPr txBox="1">
            <a:spLocks/>
          </p:cNvSpPr>
          <p:nvPr/>
        </p:nvSpPr>
        <p:spPr>
          <a:xfrm>
            <a:off x="5486400" y="787400"/>
            <a:ext cx="2197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rgbClr val="108BCC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Problemática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0A754EC-A696-8CB9-B1E4-41BE0717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77800"/>
            <a:ext cx="499915" cy="298730"/>
          </a:xfrm>
          <a:prstGeom prst="rect">
            <a:avLst/>
          </a:prstGeom>
        </p:spPr>
      </p:pic>
      <p:pic>
        <p:nvPicPr>
          <p:cNvPr id="2" name="Imagen 1" descr="Municipal_Hugo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5350417" cy="5153394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 flipH="1" flipV="1">
            <a:off x="609600" y="4216400"/>
            <a:ext cx="3124200" cy="76200"/>
          </a:xfrm>
          <a:prstGeom prst="line">
            <a:avLst/>
          </a:prstGeom>
          <a:ln w="28575" cmpd="sng">
            <a:solidFill>
              <a:srgbClr val="FF6600"/>
            </a:solidFill>
            <a:prstDash val="sysDash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533400" y="4140200"/>
            <a:ext cx="152400" cy="15240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cloud-upload-icon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800"/>
            <a:ext cx="1600200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59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</TotalTime>
  <Words>1013</Words>
  <Application>Microsoft Macintosh PowerPoint</Application>
  <PresentationFormat>Personalizado</PresentationFormat>
  <Paragraphs>60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hugo rojas</cp:lastModifiedBy>
  <cp:revision>62</cp:revision>
  <dcterms:created xsi:type="dcterms:W3CDTF">2022-08-28T15:56:14Z</dcterms:created>
  <dcterms:modified xsi:type="dcterms:W3CDTF">2022-08-30T16:12:31Z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2022-08-28T00:00:00Z</vt:filetime>
  </property>
</Properties>
</file>